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2.xml" ContentType="application/inkml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61" r:id="rId4"/>
    <p:sldId id="258" r:id="rId5"/>
    <p:sldId id="259" r:id="rId6"/>
    <p:sldId id="277" r:id="rId7"/>
    <p:sldId id="263" r:id="rId8"/>
    <p:sldId id="265" r:id="rId9"/>
    <p:sldId id="260" r:id="rId10"/>
    <p:sldId id="266" r:id="rId11"/>
    <p:sldId id="267" r:id="rId12"/>
    <p:sldId id="272" r:id="rId13"/>
    <p:sldId id="273" r:id="rId14"/>
    <p:sldId id="279" r:id="rId15"/>
    <p:sldId id="276" r:id="rId16"/>
    <p:sldId id="274" r:id="rId17"/>
    <p:sldId id="280" r:id="rId18"/>
    <p:sldId id="281" r:id="rId19"/>
    <p:sldId id="288" r:id="rId20"/>
    <p:sldId id="282" r:id="rId21"/>
    <p:sldId id="283" r:id="rId22"/>
    <p:sldId id="284" r:id="rId23"/>
    <p:sldId id="285" r:id="rId24"/>
    <p:sldId id="286" r:id="rId25"/>
    <p:sldId id="287" r:id="rId26"/>
    <p:sldId id="268" r:id="rId27"/>
    <p:sldId id="269" r:id="rId28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>
      <p:cViewPr>
        <p:scale>
          <a:sx n="70" d="100"/>
          <a:sy n="70" d="100"/>
        </p:scale>
        <p:origin x="-878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66CDC-59C4-4B1D-B911-34F4DF1FC46D}" type="datetime4">
              <a:rPr lang="en-US" smtClean="0"/>
              <a:t>August 17,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4D1BD-9637-439A-A673-2B402B51A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4084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7-03T05:25:54.7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17661 3547,'0'0,"-50"0,50 50,0 24,0-49,0 75,0-1,0 74,0-49,0 50,0-75,0-24,0 74,0-25,0 0,0 0,0 25,0 24,0-49,0 0,0 25,0-25,0-25,0 1,0-26,0 25,0 0,0 1,0-26,25 25,-25-49,50 24,-50-49,0 25,0-1,0 26,0-50,0 49,0-24,0-25,0 49,0 25,0 0,25 25,-25-24,0-51,0 26,0-26,0-24,0 25,0 24,0-49,0 49,24-49,-24 0,0-25,0 74,0-49,0 25,0-1,0-49,0 50,0-25,0-25,0 25,0 24</inkml:trace>
  <inkml:trace contextRef="#ctx0" brushRef="#br0" timeOffset="4176.2386">17636 5954,'0'-25,"25"25,149 0,-75 0,75 0,-75 0,25 0,-25 0,-49 0,24 0,25 0,-74 0,-25 0,75 0,-51 25,1-25,25 0,-25 0,49 0,-49 0,49 0,1 0,-1 0,-74 0,74 0,-49 0,50 0,-1 0,-49 0,49 25,26-25,-76 0,26 0,0 0,24 0,-74 0,25 0,24 0,51 0,-76 0,26 0,24 0,26 0,-1 0,-25 0,26 0,48 74,-73-74,24 0,-25 0,-24 0,0 0,24 0,-49 0,-25 0,74 0,-49 25,74-25,1 25,-51-25,50 0,-49 0,0 0,24 0,0 0,-24 0,-25 0,49 0,-24 0,24 0,-49 0,25 0,-1 0,51 0,-26 0,100 0,-50 0,0 0,24 0,-123 0,75 0,-26 0,-24 0,-1 0,-24 0,0 0,0 0,-1 0,1 0,0 0,25 0,-26 0,-24 0,25 0,50 0,-75 0,24 0,51 0,-50 0,24 0,-24 0,-25 0,99 0,-99 0,75 0,-50 0,-25 0,24 0,26 0,-25-25,49 25,-49 0,0 0,-25 0,74 0,-49 0,-25 0,50 0,-26 0,-24 0,25 0,25-25,-50 25,25-25,-1 25,1-25,0 25,25 0,-26 0,1 0,0-24,0 24,0-25,24 0,-24 25,0 0,0 0,0 0,-25 0,49 0,1 0,-50 0,49 0,-24 0</inkml:trace>
  <inkml:trace contextRef="#ctx0" brushRef="#br0" timeOffset="14608.8356">17587 5904,'24'-49,"1"24,-25 25,0-75,0 51,0-1,0-25,0 0,0-24,0 49,0-24,0-1,0 25,0-49,0-1,0 51,25-1,-25-25,25-24,0-26,-25 100,0-74,0 74,0-74,49 49,-24 0,-25 25,0-50,0 26,0 24,75 0,-75 0,24 49,-24 26,0-1,25 0,-25 1,0-1,75 26,-75 24,0-25,0-74,0 74,49-25,-49-24,0-25,0 24,50 1,-50-100,0-74,25-49,-25 98,0-24,0-50,24 0,51 25,-50-25,-1 50,1 0,0 0,0-1,0 51,-1-1,-24 25,50 50,-25 50,0-1,24 25,-24 1,-25 73,50-74,-50 50,24-49,1 73,25 50,0 1,-26 24,26 49,-25 1,49-25,-49-99,0-1,-25-24,0 25,0-50,0-25,25 0,24-49,-24 24,-25-24,0 49,0-74,25 49,-25-49,0 0,25 0,-25-25,0-174,0 75,24-50,1-74,0-50,25 25,-1 25,1-25,-1 24,-24 1,25 49,-25 26,-25 24,24 24,-24 75,0 1,0 24,25 74,99 125,-124-100,50 25,0 25,-26 24,-24-98,25 24,-25-49,0 49,0-25,25 1,-25-51,0-24,0-74,50-100,-50 100,0-100,0-24,0-25,0 49,0 0,0-49,0 74,0 0,0 125,0-1,0-25,0 0,0-24,24-25,26 49,-50 25,50-24,-26 24,-24 0,75 25,-50 0,-25 124,0-74,49 49,26 100,-51-75,51 99,-25-25,24-24,-24 49,24-24,-49-75,0 25,-1-50,1 0,-25-74,25 24,-25-98,0-26,0-49,0-49,0 49,-25-50,0 75,25 0,0-50,-24-50,24 50,0 50,0 0,0 0,0 49,0 0,0 50,24 100,-24-26,25 50,-25 50,75 24,-51 1,26 24,24 50,1-50,-26 50,1-99,-25 49,0-99,-25-74,74 49,-49-74,-25-25,0-50,0-49,0-25,0-50,0-49,0 24,0-74,0 75,0-25,0 0,0 24,0-24,0 49,-50 25,50 75,0-25,0-1,0 51,-25 49,-24-50,74 100,-25 49,24 50,1 74,50 50,-1 25,25-1,-24 51,74 98,-100-98,50-51,50 51,-74-125,-26 0,1 0,-25-74,24-50,-24 1,0-76,-25 1,0 25,0-25,0-25,0-174,0 100,0-125,0-99,0 26,0-1,0 0,0 25,0 0,-25 99,0 0,25 25,0 0,0 0,0-50,0 125,0-51,0 1,0 50,0-1,0-25,0 51,0-26,0 75,0 0,25 74,-25-49,25 24,-25 25,25 50,0-75,-1 100,1 0,50-1,-26 26,-24-1,49 1,-24-50,-25-25,-25-100,25 51,-25-50,49-25,-49-25,0-50,0-24,25 0,-25-25,25-50,0 25,-25-24,49 24,-49 50,25-25,-25-50,74-49,-49 99,0-25,-25 124,0-74,0 24,0 1,25 0,-25 74,0-25,50-25,-50 50,0 25,0 0,24 24,1-24,-25 25,50-1,-25 26,74-1,-74 26,-1 73,100-24,-99-50,25 50,24 0,-24 25,24 24,-49-74,25-25,-26 1,1-1,-25-74,0-1,50 26,-50-25,0-25,0-25,0-74,0-75,0 50,0 25,0-25,0 0,0-25,-25 25,25-25,-50-25,50 100,0-50,0 99,0-49,0 24,0 50,0-50,0 1,0 49,-24-75,24 75,0 50,0 0,49 24,26 50,-75-25,0-24,49-26,-49 51,25-1,-25 25,0-99,50 124,-25-75,-1-24,-24 24,0-49,0 24,25 1,-25 24,0-49,50 0,-50 25,0-1,0-49,0 0,0-99,-25 25,0-100,-49 0,24 25,50 100,-25-100,-24-74,24-25,-25-25,1 25,-1 24,50 51,0-1,0 50,0 0,0 25,0 49,0 25,0 100,124 74,-99-100,0 75,24-49,1 24,0 50,24 0,-24-25,49 74,-74-74,24 25,1 0,-1 0,1-25,-25 25,0-50,-1 25,26 0,-25-74,0 49,-25 0,24 25,26 0,-25-25,0 1,0-1,-25-74,0-1,0 1,0 0,0 25,0-26,0 26,0 49,0-74,0-25,24 75,-24-51,0 51,0-50,0 24,0-24,50 0,-50 0,0-1,0 1,0-50,0 1,-25-125,25 99,0-49,0-75,0 1,-25 49,1-50,-1-25,25 75,0-49,0 148,0-74,0 74,-25-50,25 51,0-1,0 0,0-25,0 26,0-1,0-25,-25 1,25 24,0 0</inkml:trace>
  <inkml:trace contextRef="#ctx0" brushRef="#br0" timeOffset="26496.5154">20315 9774,'25'0,"0"25,-25 0,25 49,-25-49,0 25,0 24,49 25,-49 0,0 1,25-26,-25-49,25 49,-25-24,0-50</inkml:trace>
  <inkml:trace contextRef="#ctx0" brushRef="#br0" timeOffset="28392.6239">21035 9873,'0'0,"0"75,0-1,0 1,0-26,0-49,0 25,0 0,0 24,0-24,0 0,0 25,49-50,-49 0,25 0,49 0,-74 0,100 0,-26-50,-49 50,0-50,0 26,24-1,-24 25,-25-75,0 51,0 24,0-75,0 26,-25 24,25 0,-25-25,-24 26,24-1,25 0,-25 0,-24 25,49 0,-50 0,0 0,25 50,25-50,-24 25,-26-25</inkml:trace>
  <inkml:trace contextRef="#ctx0" brushRef="#br0" timeOffset="30167.7255">22498 9774,'0'0,"-25"50,25-25,-24 24,-1-24,-25 0,50 0,0-1,-25 1,25 0,-24-25,24 50,0-26,0-24,0 25,0 50,0-1,0-49,49 74,1-49,-50-50,0 49,49-24,-24-25,0 25,-25 25,0-50,0 24,0 1,-25 0,-24-25,49 0,-100-25,1-24,74 24,-24 0,-1 0,-24 0</inkml:trace>
  <inkml:trace contextRef="#ctx0" brushRef="#br0" timeOffset="38826.2205">20092 3324,'0'25,"0"25,0-50,0 74,0-49,0-25,0 49,0-24,0-25,0 25,0 25,0-50,25 24,-25 1,0 0,0 0,0 0,0 0,0-1,0 1,0 0,0 25,0-26,0-24,0 25,25 74,-25-49,0-25,0 0,0-1,0 1,0 0,0 0,0-25,0 49,0-24,0 0,24 50,-24-51,0 26,0-25,25 0,-25 49,0-49,0-25,0 49,0-24,0-25,0 25,0 25,0-50,0 24,0 1,0 25,0-25,0-1,0 26,0-25,0 49,0-74,0 25,0 0,0 0,0 0,0-1,0 26,0-25,0 0,0 24,0-24,0 0,0 24,0-24,0-25,0 25,0 49,0 1,0-50,0 24,0 51,0-51,0-24,0 0,0 24,0 1,0-25,0 0,0-1,0 1,0 25,25-25,-25-1,0 26,25 0,-25-50,0 74,0-24,0-1,0 1,0 0,0-50,0 24,0 1,25 25,-25-25,0-1,0 26,0-25,0 24,0 1,0-25,0 49,0 1,0-50,0-1,49 26,-49-25,0 0,25 49,-25-49,0 24,0-24,0 0,0 25,0 24,0-49,0 0,0-1,0 51,0-25,0-1,0-49,0 50,0-25,0-1,0 1,0 0,0 25,0-26,25 1,-25 0,0 0,0 0,0 24,0-24,0-25,0 74,0-49,0 0,0 25,0-25,0-1,50 26,-50 0,0-50,0 49,0-24,0 0,0 24,0-24,0 0,0 25,0-26,0 1,0 25,0-50,0 49,0 1,0-50,0 25,0 0,0 0,0 24,0-24,0 0,0 0,0-1,0-24,0 50,0-25,0-25,-25 25,-75-25,51 0,-75 0,-50 0,-49 0,0 24,-25-24,24 0,-24 50,25-50,25 0,24 0,25 0,25 0,25 0,74 0,-25 0,26 0,24 0,-25 0,25-50,0-98,0 24,0 24,0 26,0 49,0-74,0 74,0-49,0 49,0 25,0-50,0 25,0 25,0-24,0-26,0 25,0 0,0-49,0 49,0-25,0 50,0-24,0-1</inkml:trace>
  <inkml:trace contextRef="#ctx0" brushRef="#br0" timeOffset="40376.3094">17438 3498,'25'0,"-25"0,24 0,51 25,-50-25,24 0,26 49,-26-49,51 25,48 0,-98 49,74 1,25-75,24 0,-98 0,74 0,0 0,24 0,26 25,-1-25,-74 0,25 24,-50 1,0-25,1 0,-26 0,0 0,-49 0,0 0,25 0,-26 0</inkml:trace>
  <inkml:trace contextRef="#ctx0" brushRef="#br0" timeOffset="45143.582">17785 9104,'25'0,"0"0,74 0,0 0,0 0,-74 0,74 0,-49 0,-25 0,0 0,24 0,-24 0,25 0,-26 0,51 0,-1 0,-49 0,74 0,1 0,-26 0,25 0,-24 0,-26 0,1 0,-50 0,25 0,49 0,-74 0,99 0,-74 0,49 0,-24 0,49 0,-99 0,75 0,-50 0,49 0,-24 0,-26 0,1 0,0 0,0 0,-25 0,49 0,26 0,-1 0,50 0,-24 0,24 0,-25 0,-74 0,49 0,-49 0</inkml:trace>
  <inkml:trace contextRef="#ctx0" brushRef="#br0" timeOffset="46207.6429">17785 9228,'25'0,"25"0,-26 0,-24 0,50 0,0 0,-50 0,99 0,0-24,-74 24,74 0,0-25,-74 25,25 0,-1-25,26 0,-1-24,1 49,-75 0,99-25,-99 25,74-25,-24 25,-50 0,49-50</inkml:trace>
  <inkml:trace contextRef="#ctx0" brushRef="#br0" timeOffset="47047.6907">19918 9328</inkml:trace>
  <inkml:trace contextRef="#ctx0" brushRef="#br0" timeOffset="47970.7435">18728 9452,'74'-75,"25"50,1-24,24 24,74 0,25-49,-49 24,-25 1,-25-1,-75 0,-24 50,0 0</inkml:trace>
  <inkml:trace contextRef="#ctx0" brushRef="#br0" timeOffset="48887.7962">19894 9278,'49'0,"1"0,24 0,1-25,-26 0,50 1,-49-1,74 25,-49-50</inkml:trace>
  <inkml:trace contextRef="#ctx0" brushRef="#br0" timeOffset="63143.6116">20191 6078,'0'-50,"0"1,0 49,0-25</inkml:trace>
  <inkml:trace contextRef="#ctx0" brushRef="#br0" timeOffset="66079.7795">20216 4862,'0'25,"25"-25,24-74,-49 49,75-50,-1-49,75 50,25-100,-100 149,25-74,50-25,50-25,-50 1,74-26,25 0,-25 25,25-24,-74-1,24 50,1 0,-100 50,50-26,-124 76,-1 24</inkml:trace>
  <inkml:trace contextRef="#ctx0" brushRef="#br0" timeOffset="69271.9619">20390 4366,'-25'0,"25"0,-25 25,25 0,0 0,-25-1,25 1,-25 0,25 0,-24 49,24-24,0-50,-25 25,25-1,0 1,-25 0,25 0,0 0,0 24,0-24,0 0,50-25,-26 0,1 0,25 0,-50 0,25 0,49 0,-74 0,25 0,0 0,24 0,-24 0,0 0,0 0</inkml:trace>
  <inkml:trace contextRef="#ctx0" brushRef="#br0" timeOffset="76991.4034">17165 5855,'0'0,"0"24,0 1,0 0,0 25,0-26,0 1,0 0,0 0,0 0,0 24,0-24,50 0,-50-25,24 74,1-49,0-25,0 0,0-25,-1 0,1 1,-25 24,0-50,0 25,0 0,0-24,0 49,0-50,0 1,-25-1,25 50,-49-50,49 26,-25 24,25 0</inkml:trace>
  <inkml:trace contextRef="#ctx0" brushRef="#br0" timeOffset="78975.5171">17016 3523,'-25'0,"25"24,0 26,0-25,0 0,0-25,0 49,0-24,50 50,-50-51,50 26,-1 0,26-26,-26-24,-24 25,49 25,-74-25,25-25,0 24,25 26,-50-50,0 25,-25 0,0 24,-25-24,50 0,-24 24,-1-49,-25 0,1 25,-51-25,1 25,0-25,74 0,0 0,-24 50</inkml:trace>
  <inkml:trace contextRef="#ctx0" brushRef="#br0" timeOffset="79912.5707">17041 3498,'25'-25,"-25"0,99 25,-99 0,50 0,-1 0,50-49</inkml:trace>
  <inkml:trace contextRef="#ctx0" brushRef="#br0" timeOffset="82064.6937">16371 8062,'0'-24,"25"24,0 0,0 0,-25 0,49 0,1 0,-50 0,99 0,-25 0,-74 0</inkml:trace>
  <inkml:trace contextRef="#ctx0" brushRef="#br0" timeOffset="83255.7619">16917 7790,'0'24,"0"-24,0 50,0-25,0 0,0 49,0-49,0-25,50 74,-50-74,49 0,1 0,-1 0,-24 0,25 0,-1 25,-24-25,0 25,25 0,-50-1,0 26,-25 0,0-26,0-24,0 25,-24 0,-26 0</inkml:trace>
  <inkml:trace contextRef="#ctx0" brushRef="#br0" timeOffset="84839.8524">17066 7740,'74'0,"-24"0,-25 0,-1 0</inkml:trace>
  <inkml:trace contextRef="#ctx0" brushRef="#br0" timeOffset="101167.7864">24929 8906,'0'-25,"0"50,0 24,0 76,0-1,0 24,0-48,0 48,0-24,0 25,0-74,0-26,0 51,0-1,25-50,-25 26,0-1,0 1,0-1,0-49,0 25,0-1,0-49,0 75,0-75,0 24,0 26,0-50,0 25,0 0,0-1,25 1,-25 0,0 0,0 0</inkml:trace>
  <inkml:trace contextRef="#ctx0" brushRef="#br0" timeOffset="102679.8729">22697 10245,'74'0,"-49"0,24 0,26 0,-1 0,50 0,50-24,0 24,-50-25,-50 25,50 0,50 0,-50 0,25 0,-50-25,-99 25,49 0,1 0,-25 0,0 0,24 0,-49 0,50 0,49 0,-25 0,26 0,-26-25,-24 25,-50 0,49-25,1 25</inkml:trace>
  <inkml:trace contextRef="#ctx0" brushRef="#br0" timeOffset="104711.9892">24359 9849,'0'0,"24"0,51 49,-26 1,51-50,-1 25,50 49,-124-74,-1 0,1 25,-25 0,0-1,0 1,0 0,0 0,0 24,0 51,-25-76,-24 1,24 25,0-25,0 0,0 24,1 1,-1-25</inkml:trace>
  <inkml:trace contextRef="#ctx0" brushRef="#br0" timeOffset="106160.072">17760 9625,'0'25,"0"25,0-1,0 26,0-50,0-1,0 51,0-50,0 24,0 26,0-51,25 26,-25 49,25-74,-25 25,0 24,0-24,0-25,0-1,0 26,0 0,0 24,0-49,0 24,0 1,0 0,0-26,0 1,0 25,0-25,0-1,0-24,25 50</inkml:trace>
  <inkml:trace contextRef="#ctx0" brushRef="#br0" timeOffset="107304.1374">19224 10245,'-25'0,"-25"0,1 0,-50 0,49 0,-24 0,-75 0,74 0,-49 0,25 0,25 0,-26 0,-24 0,25 50,-74-50,73 25,51-25,24 0,-50 0,26 0,24 0,25 0,-25 0,-24 0,49 0,-50 0,25 0,0 0</inkml:trace>
  <inkml:trace contextRef="#ctx0" brushRef="#br0" timeOffset="108920.2299">18033 9898,'0'0,"0"0,0 25,0 25,0-26,-25 1,1 50,24-75,-75 49,50 1,1-1,24-49,-50 75,25-50,25-25,0 49,0-24,0 0,0 25,50-1,24-24,-24-25,24 74,-74-74,25 25,0 25,49-25,-74-25,25 24,25 26,-1 0,-49-50,75 49,-51-24,-24-25,50 25,-25-25,-25 0</inkml:trace>
  <inkml:trace contextRef="#ctx0" brushRef="#br0" timeOffset="115535.6082">20166 3845,'-24'0,"-1"0,-25 25,1 74,-1-24,-24 98,49-148,-25 99,1-25,-51 75,26-25,-1 0,1 0,-25-1,24-48,1 48,24-48,1 24,24-50,0-49,25 49,-49-24,-1 24,25 26,25-100,-74 99,49-50,-49 51,49-76,25 26,-50 0,50-25,0 24,-25-24,0 74,25-74,-49 49,49-24,-50 0,1-1,49 1,-75-1,75 26,-25-1,-24 26,24-26,-25 50,26-74,-26 24,0 0,-24 26,74-75,-50 24,26 1,-26 49,25-74,25 0,-25 24,25-24,-49 49,24-49,0 50,25-75,-25 74,25-74,-25 25,1 0,24 24,0-49,-25 50,0 0,25-50</inkml:trace>
  <inkml:trace contextRef="#ctx0" brushRef="#br0" timeOffset="127464.2905">20216 6053</inkml:trace>
  <inkml:trace contextRef="#ctx0" brushRef="#br0" timeOffset="133911.6593">20266 4813,'0'0,"0"0,0 0,0 49,0-24,-25 0,25 0,0-1,0-24,0 0,0-49,0 49,0-25,0 0,0 0,25 1,-50 24,0 0,-49 99,49-50,25-24,-25 0,25 0,0-25,25-25,0 0,-1-24,-24 24,0 0,0 25,0-50,0 50,-24 25,24-25,0 50,0-25,0-25,0 24,0 26,0-50,0 25,0-25,49 0,-24 0,0 0,0 0,-25-25,0 25,49-25</inkml:trace>
  <inkml:trace contextRef="#ctx0" brushRef="#br0" timeOffset="139639.9869">22796 3523,'0'-25,"25"25,-25 0,74 0,-49 25,-25-1,25-24,24 0,-49 50,0-25,0 0,0 74,0-74,0 24,0 1,0 24,0-49,0 74,0-24,-49-26,-1 51,0-51,26-24,24 0,0-25,24 0,51 0,24 0,50 0,0 0,-75 0,100 0,-125 0,-49 0,25 0</inkml:trace>
  <inkml:trace contextRef="#ctx0" brushRef="#br0" timeOffset="141352.0846">23490 3126,'0'0,"0"25,0 74,0-99,0 99,0-74,-24 49,24-49,-50 0,50 49,0 25,0 26,-25-51,0 0,25 26,0-76,-24 76,24-1,-50-25,50 1,-25-50,25 74,0-74,0 24,0 1,0-1,0-49,0 25,0 0,0 0,0 0,0-1</inkml:trace>
  <inkml:trace contextRef="#ctx0" brushRef="#br0" timeOffset="142896.1732">23763 3473,'0'0,"50"0,-25 0,-1 0,26 0,-50 0,25 0,49 0,-49 25,-25 0,0-1,25 1,-25 25,0-25,0 24,0 26,0-26,0-24,0 50,-50-51,50 1,0-25,0 50,0-25,50-25,0 0,-1 0,1 0,-25 0,-1 0,26 0,-25 0</inkml:trace>
  <inkml:trace contextRef="#ctx0" brushRef="#br0" timeOffset="143720.2203">24433 3696</inkml:trace>
  <inkml:trace contextRef="#ctx0" brushRef="#br0" timeOffset="144751.2793">24631 3399,'0'0,"0"24,0 1,25 74,-25-99,0 25,50 0,-25 25,-25-50,0 24,24 51,51-50,-25 0,-1 24,-49-24,25 0,-25-25,0 74,-25-49,25-25,-49 0,-1 50,25-26,25-24,-74 0,49 0,0 0</inkml:trace>
  <inkml:trace contextRef="#ctx0" brushRef="#br0" timeOffset="145791.3388">24557 3423,'50'-49,"-50"24,49 25,26 0,-51-25,26 25,0 0,-50 0,49-49,-24 49,0 0,49 0,26-25,24 25,-50-25,-24 25,-50 0</inkml:trace>
  <inkml:trace contextRef="#ctx0" brushRef="#br0" timeOffset="148847.5136">25028 2902,'-24'0,"-1"0,0 0,0 0,25-24,-49 24,24 0,0 0,-25-25,25 25,25 0,-99 0,74 0,-74 0,25 0,-50 0,49 0,-49 0,25 0,0 0,24 0,26 0,24 0,-25 0,26 0,-1 0,-25 0,25 0,-24 0,24 0,-25 0,1 0,24 0,-74 74,74-74,25 25,-99 25,0-25,-50 24,124 1,-25-1,25-49,1 50,-51-25,26 74,49-74,-50 49,0-49,50 0,0 0,0-1,0 26,-24 49,24-74,0 25,-50-1,50-24,0 25,0-25,0 24,0 1,0 24,25-74,0 25,-25 0,24 24,-24-24,25 0,0 25,0-50,0 24,-1 1,1 0,25 0,-1 0,51 0,-76-25,76 0,24 99,-75-99,1 0,0 0,49 25,50 74,-50-99,25 0,-25 0,-49 0,49 0,25 25,-25-25,0 0,-24 0,-26 24,-49-24,50 0,24 0,-49 0,50 0,-51-49,51-1,-50 50,99-74,-99 49,49 0,-24 25,-1-49,-24 49,0-25,24-25,-24 25,-25 0,0 1,25-76,-25 76,0-76,0 100,0-74,0 49,0 25,0-74,0 74,0-25,-25-74,0 99,1-50,-1 0,-25-24,50 74,0-25,0-49,-49 74,-1-25,25 0,25 25,-74 0,49-49,25 49,-25-25,-24 25,49 0,-25 0</inkml:trace>
  <inkml:trace contextRef="#ctx0" brushRef="#br0" timeOffset="183880.5173">20266 4465,'-25'0,"0"0,0 25,0-25,25 0,-49 0,24 25,25-25,-25 0,-24 0,24 50,25-50,-25 0,-25 0,50 24,-49 1,49-25,-25 50,0-25,0-1,1-24,-1 50,0-25,0-25,0 74,-24-24,24-50,0 74,-25-24,1 24,24-74,-25 75,50-50,0-1,-24 26,-1 0,25-50,0 49,-50-24,50 25,0-26,-25 1,1 0,-26 25,50-26,0 1,0-25,0 50,0 0,0-50,0 49,0 1,-25-50,25 49,0-24,0 50,0-26,0-49,0 50,0-25,0 49,0-49,0 0,0 24,0 1,0-1,25-24,-25 0,0 0,0 0,0 0,25-1,0 1,-25 0,49 0,-49 0,0-25,0 74,25-24,0-26,24 1,-24 0,-25 0,25 0,25-25,-26 24,1-24,25 25,-25-25,-25 0,25 25,24-25,-24 0,0 25,24-25,-49 0,50 0,24 0,-49 0,-25 0,75 0,-75 0,74 25,-49-25,0 0,24 0,-24 0,0 0,24 0,-49 0,25 0,50 0,-50-50,-1 50,51 0,-50-50,-25 26,49-1,-24-25,0 25,24 1,-24 24,0-50,0 0,0 26,-1-1,1-25,0 25,-25 1,50-1,-26-25,-24 0,0 26,0-1,25-50,25 51,-25-26,-25 25,0 0,24-24,1-1,0 25,-25-49,0 74,25-74,-25 49,0 0,25-25,-25 26,0 24,0-25,0-25,24 25,-24-49,0 49,0 0,0-49,0 49,0-25,0 26,0-1,0-25,0 25,0 1,0-26,0 25,0 0,0-24,-49-1,49 25,0 0,-25-24,25 24,-25 0,-24 0,24 1,25-1,0-25,0 25,-25 1,-25-1,50 0,-49 0,-1 0,25 1,25 24,-24 0,-26 0,50 0,-99 0,99 0,-50 0,1 0,24 0,0 0,-25 0,50-25,-24 25,-1 0,0 0,-25-25,25 25,-24 0,-1 0,1 0,24 0,-50-25,26 25,49 0</inkml:trace>
  <inkml:trace contextRef="#ctx0" brushRef="#br0" timeOffset="201847.545">10195 8410,'49'0,"75"0,-99 0,25 0,123 0,-49 0,50 0,-50 0,-25 0,0 0,25 0,0 0,0 0,25 0,-25 0,-24 0,-1 0,-25 0,75 0,-75 0,1 0,24 0,0 0,-74 0,124 0,-75 0,1 0,-1 0,25 0,-24 0,-26 0,51 0,-26 0,-49 0,149 0,-50 0,-25 0,0 0,0 0,25 0,0 0,0 0,25 0,0 0,25 0,-26 0,-24 0,-99 0,25 0,-25 0,0 0,-1 0</inkml:trace>
  <inkml:trace contextRef="#ctx0" brushRef="#br0" timeOffset="226095.9319">8309 10469,'50'0,"-25"0,49 0,-24 0,24 0,25 0,-24 0,24 0,0 0,0 0,26 0,-1 0,-25 0,0 0,-25 0,-24 0,49 0,25 0,-25 0,1 0,-51 0,51 0,-26 0,-49 0,0 0,24 0,-24 0,0 0,49 0,-49 0,25 0,-1 0,1 0,24 0,26 0,-1 0,-99 0,25 0,49 0,-49 0,74 0,-74 0,24 0,1 0,0 0,-26 0,1 0,25 0</inkml:trace>
  <inkml:trace contextRef="#ctx0" brushRef="#br0" timeOffset="231640.249">10740 10518,'25'0,"0"0,49 0,1 0,49 25,-99 0,24-25,75 25,-49 0,-51 24,26-49,24 0,26 25,-1 0,50 49,-100-49,1 0,-25-25,49 0,-49 0,0 49,24-24,1-25,0 50,-1-1,100 26,-99-75,99 124,-75-99,25 49,-24-49,-26 0,50 49,-74-74,74 75,-74-75,25 24,24 1,-49-25,25 25,24 25,-49-26,-25-24,74 0,-49 25,-25 25,25-50,49 25,-74 0</inkml:trace>
  <inkml:trace contextRef="#ctx0" brushRef="#br0" timeOffset="232560.3017">13643 11535,'0'25,"0"0,0 74,0 1,0-1,0-50,0 1,0 24,0-24,0-25</inkml:trace>
  <inkml:trace contextRef="#ctx0" brushRef="#br0" timeOffset="233240.3406">13097 11908,'0'0,"74"0,-24 24,-25-24,49 25,-49-25,0 25,-1-25,1 0,25 0,-25 0,0 0,-25 0</inkml:trace>
  <inkml:trace contextRef="#ctx0" brushRef="#br0" timeOffset="234433.4088">14064 11908,'50'0,"-25"0,-25 24,0 51,0-50,0-1,24 76,-24-26,25 50,25-99,-50 74,0-49,0-50,0 49,0-24,0-25,0-74,0 49,25-50,-1-24,26 0,-25 74,0-24,49-26,-49 26,25-1,-1-24,-24 49,0 25,24 0,-24 0,0 49,25-24,-26 0,-24 0,25 0,-25-1,50 76,-25-51,-1 1,-24 24,0-74,50 50,-50-1,25-49</inkml:trace>
  <inkml:trace contextRef="#ctx0" brushRef="#br0" timeOffset="235498.4697">15305 11808,'0'25,"0"0,0 0,0 0,0-1,0 1,0 25,0-25,0 24,0-24,0 25,0-26,0 26,0-25,0 24,24-24,1 0,0 0,25 0,-26-25,26 0,-25 0,24 24,1-24,-25 0,0 0,24 0,-24 0,0 0,0 0,-1 0,-24-24,25-51,0 75,0-49,0-1,-25 25,0 25,0-25,0-24,0 49,0-25,0 0,-25-24,0 49,-49 0,74-25,-25 25,-50-25,75 25,-24 0,-1 0,0 0,0-50</inkml:trace>
  <inkml:trace contextRef="#ctx0" brushRef="#br0" timeOffset="236655.5359">16222 11635,'-49'0,"49"24,25 1,-1 50,1-1,-25 1,25 24,-25-99,0 99,0-74,25 74,-25-49</inkml:trace>
  <inkml:trace contextRef="#ctx0" brushRef="#br0" timeOffset="237287.572">16074 11312</inkml:trace>
  <inkml:trace contextRef="#ctx0" brushRef="#br0" timeOffset="238319.6311">16768 11560,'0'0,"-74"0,49 50,-25-1,50 1,-49 0,49-25,0-1,0 26,0-50,0 74,24-24,51 24,-26-74,51 100,-1-76,-74-24,-25 0,25 25,24 25,-49-50,-49 25,24-1,0 26,-25 0,1-50,24 0,0 0,-49 0,74 0</inkml:trace>
  <inkml:trace contextRef="#ctx0" brushRef="#br0" timeOffset="239751.713">17264 11932,'0'0,"50"25,-25-25,-25 0,0-124,0 75,0 24,0-25,0 0,0 26,0-1,0 0,0 0,0 0,0 25,-25 0,0 25,25-25,0 25,-50 49,50-74,-24 50,24 0,0-50,0 25,0-1,0 1,0 0,0 0,0 0,0 24,0-24,24 25,-24 24,25-24,-25-50,50 49,-25 1,24-25,1-25,123 0,-73 49,-76-49,1 0,50 0,-1 0,-74 0,50 0,-1 0</inkml:trace>
  <inkml:trace contextRef="#ctx0" brushRef="#br0" timeOffset="241433.8092">15453 11883,'0'0,"50"0,-25 0,49 0,-49 0,0 0,24 0,-24 0,0 0,-25 0,50 25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7-03T05:51:09.1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17016 3200,'0'25,"0"0,50-25,49 25,-74-25,0 0,-1 0,1 0,-25 0,75 0,-75 24,24-24,51 0,-50 0,49 50,-49-50,0 0,-1 0,1 0,0 0,-25 0,74 0,-49 0,25 0,0 0,-1 0,-24 0,0 0,24 0,-24 0,50 0,-51 0,26 0,24 0,-74 0,25 0,25 0,-50 0,25 0,-1 0,1 0,0 0,25 0,-26 0,26 0,24 0,-49 0,50 0,-1 0,1 0,-51 0,51 0,-1 0,-24 0,49 0,-49 0,-1 0,50 0,-24 0,-1 0,1 0,-50 0,74 0,-74 0,49 0,-24 0,-1 0,-24 0,25 0,-1 0,1 0,49 0,0 0,-74 0,74 0,-24 0,-26 0,-49 0,100 0,-51-25,26 25,24 0,-25 0,-49-25,49 25,-49 0,0 0,49 0,-24 0,25 0,-51 0,26 0,24 0,1 0,-1 0,50 0,-74 0,24 0,-49 0,74 0,0 0,-49 0,49-49,-24 49,-26 0,51 0,-51 0,1 0,-1-25,26 25,-50 0,49 0,25 0,-49 0,24 0,75 0,-124 0,74 0,-24 0,-51 0,51 0,-50-25,-1 25,51 0,-26 0,1 0,-25 0,24 0,26 0,-26 0,-24 0,75 0,-51 0,1 0,-25 0,-1 0,26 0,-25 0,49 0,-74 0,25 0,0 0,0 0,-1 0,76-49,-76 49,51 0,-50 0,-25 0,74 0,-49-25,-25 25,25 0,24 0,-49 0,25 0,0 0,0 0,0 0,-1 0,1 0</inkml:trace>
  <inkml:trace contextRef="#ctx0" brushRef="#br0" timeOffset="1984.1132">16942 2357,'0'25,"0"-1,0 51,0-26,0 51,49-1,-49-25,0 25,0-49,25 99,-25-99,0 49,0 0,0 0,50-24,-50-26,0 1,49 49,-49-24,0-51,0 51,0-50,0-25,0 24,0 51,0-75,0 25,0 24,0-24,0 0,0 24,0-24,0 0,0 25,0-1,0 1,0-25,0 0,0 24,0-24,0 0,0 0,0-1,0 26,0-25,0 24,0-24</inkml:trace>
  <inkml:trace contextRef="#ctx0" brushRef="#br0" timeOffset="4304.2461">21084 4118,'0'0,"0"0,25 0,0 50,0-26,-1 1,-24-25,25 50,-25-25,0-25,0 24,0 26,0-25,0 49,0-49,0 0,0-25,0 74,0-49,0-25,25 50,74-50,25 25,50-25,0 0,-26 24,-73-24,-50 0,-1 0</inkml:trace>
  <inkml:trace contextRef="#ctx0" brushRef="#br0" timeOffset="6255.3576">21704 3994,'-49'-25,"49"25,0 25,-25 0,25 0,0-25,0 49,0-24,0-25,0 25,0 24,0-24,0-25,0 75,0-75,0 24,0 1,0 0,0 0,0 0,0 0,25-1,-25 1,25 0,-25-25,49 0,-24 0,0 0,24 0,-24 0,0 0,25 0,-50 0,24-25,1 0,25 25,-25-24,-1-26,26 25,-25 0,-25 25,0-74,0 49,0 25,0-74,-25 49,0 25,25-50,-74 25,49-24,0 49,0-25,1 0,-1 0,0 25,0 0,0 0,1 0,-26 25,25 0,0 0,25-25</inkml:trace>
  <inkml:trace contextRef="#ctx0" brushRef="#br0" timeOffset="7592.4342">22573 3944,'0'0,"0"25,0 0,-50 0,50 24,0-24,0 0,0 0,0 0,0-1,0 1,25 50,0-26,49 1,-49-50,0 0,24 50,-24-26,0 1,-25-25,0 50,-50-25,25-25,25 0,-74 24,24-24,1 0,-1 0,25 50,-49-50</inkml:trace>
  <inkml:trace contextRef="#ctx0" brushRef="#br0" timeOffset="9282.5309">25103 3572,'0'0,"0"0,25 99,-25-99,49 100,-49-1,0 0,0-49,0 49,25 75,-25-75,0-25,0-24,0 24,0 26,0-76,0 1,0 0,0 0,0 24,0-24,0 0,0 0,0 0,25 24</inkml:trace>
  <inkml:trace contextRef="#ctx0" brushRef="#br0" timeOffset="10823.619">23788 4589,'50'0,"-1"0,1 0,0 0,24 0,-49 0,49 0,50 0,-74 0,74 0,-99 0,24 0,-24 0,25 0,-1 0,-24 0,0 0,0 0,-1 0,-24 0,75 0,24 0,-49 0,-1 0,1 0,-50 0,50 0,-26 0,-24 0,75 0,-50 0</inkml:trace>
  <inkml:trace contextRef="#ctx0" brushRef="#br0" timeOffset="11865.6786">24805 4366,'0'0,"50"0,24 25,-24 0,24-25,-49 25,0-25,24 49,1 1,0-50,-26 25,1-1,25 1,-25-25,-25 25,0 0,0 0,0-1,0 26,-50 0,25-26,-24 1,24 25,0-25,0-25,0 0,1 24</inkml:trace>
  <inkml:trace contextRef="#ctx0" brushRef="#br0" timeOffset="13432.7683">19993 4540,'-50'-50,"50"50,-49 0,-26 0,-24 0,74 0,-74 25,49-25,-74 0,50 0,49 0,-49 0,24 0,0 25,1-25,-50 0,-1 0,76 0,-76 0,-24 0,25 0,49 0,-74 49,0-49,50 0,-50 25,74-25,-24 0,49 0,-24 0,-26 0,-24 0,49 0,25 0,-49 0,49 0,-99 0,124 0,-99 0,99 0,-74 0</inkml:trace>
  <inkml:trace contextRef="#ctx0" brushRef="#br0" timeOffset="14655.8382">17388 4416,'0'0,"-25"0,-24 0,24 0,-49 49,49-24,-74 25,99-25,-25-1,0 1,25 0,25-25,24 0,51 25,-76 0,26-1,99 51,-149-75,49 0,75 99,-49-74,-50-25,-1 0</inkml:trace>
  <inkml:trace contextRef="#ctx0" brushRef="#br0" timeOffset="17207.9842">16470 3101,'-24'0,"24"0,0 50,0-50,0 49,0-24,0 25,0-26,0 26,0-25,0 0,0 24,0-24,0 0,24-25,51 0,-75 0,25 0,49 0,-74 0,25 0,0 0,-1-50,1 50,0-25,-25 1,0-1,-25 0,0 0,25 0,-24 1,-26-1,25 0,25 25,-25 0,-24 0,49-25</inkml:trace>
  <inkml:trace contextRef="#ctx0" brushRef="#br0" timeOffset="34753.9878">21059 3225,'-24'0,"24"50,0-50,0 24,0 1,0 0,0 0,0 0,0-1,0 1</inkml:trace>
  <inkml:trace contextRef="#ctx0" brushRef="#br0" timeOffset="36368.0801">19025 3225,'0'50,"0"-26,50-24,-50 50,25-25,-25 0,0 24,0-24,0-25,0 25,0 24,0-49</inkml:trace>
  <inkml:trace contextRef="#ctx0" brushRef="#br0" timeOffset="38479.2008">23044 3200,'25'0,"-25"0,25 25,-25 0,0-25,0 49</inkml:trace>
  <inkml:trace contextRef="#ctx0" brushRef="#br0" timeOffset="94279.3924">19100 3721,'49'0,"-24"50,0-25,-25-1,50 26,-26-50,1 25,-25 0,0 24,50-49,-50 25,0 0,0 0,0-1,0 1,0 0,-25 25</inkml:trace>
  <inkml:trace contextRef="#ctx0" brushRef="#br0" timeOffset="95335.4527">19149 3771,'0'0,"0"-50,50 50,-25 0,24 0,26-25,-1 0,-24 25,-25 0,24-24,26 24,-26-25,-49 25,50 0</inkml:trace>
  <inkml:trace contextRef="#ctx0" brushRef="#br0" timeOffset="96392.5131">21109 3721,'0'-25,"25"25,0 0,24 50,-24 0,-25 49,25-99,-25 25,50 24</inkml:trace>
  <inkml:trace contextRef="#ctx0" brushRef="#br0" timeOffset="97671.5864">21407 3671,'0'-24,"0"-1,25 25,-1 74,-24-74,0 25,25 25,0-50,0 49,0-49,-25 0,24-24,-24-1,0 0</inkml:trace>
  <inkml:trace contextRef="#ctx0" brushRef="#br0" timeOffset="98447.6308">21580 3647,'0'-25,"-24"0,-26 0</inkml:trace>
  <inkml:trace contextRef="#ctx0" brushRef="#br0" timeOffset="99519.6921">23218 3597,'24'74,"-24"26,0-100,0 49,50 26,-50-50,50-25,-50 49,0-24,0-25</inkml:trace>
  <inkml:trace contextRef="#ctx0" brushRef="#br0" timeOffset="100607.7544">23664 3547,'0'25,"0"0,0-25,0 50,0-26,0-24,0 75,0-50,0-25,0 74,0-49,50 0,-1 24,-49-24,0-25,0 75,-25-51,-24-24,-1 25,-24-25,49 0</inkml:trace>
  <inkml:trace contextRef="#ctx0" brushRef="#br0" timeOffset="101632.813">23689 3671,'25'0,"24"0,-49 0,25 0,0-24</inkml:trace>
  <inkml:trace contextRef="#ctx0" brushRef="#br0" timeOffset="103103.8971">24681 3423,'50'0,"-26"0,-24 25,0 0,0 0,25 0,-25-1,0-24,0 50,0-25,0-25,0 25,0 24,0-24,-49 0,49 25,99-50,-49 0,-50 0,49 0,-24 0</inkml:trace>
  <inkml:trace contextRef="#ctx0" brushRef="#br0" timeOffset="104607.9831">24954 3473,'0'0,"0"0,0 25,0 24,0 1,25 24,-25-74,0 25,0 25,0-50,25 25,-1 0,-24-1,50 1,-50-25,50 0,-1 0,-49-25,25 1,-25-1,0-25,25-24,24 49,-49 25,0-25,0-25,-24 50,24-24,-50-1,25-25,0 50,-24-25,24 25,0 0,-49 0,24-24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BC5F3-62F7-46EE-8F78-133E0C24D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77265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07888BE-E8D4-48EC-A078-C9F14AB9B7B1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BC5F3-62F7-46EE-8F78-133E0C24DB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4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46296-F3CE-4457-9382-E2FA2714F167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7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BCA6C-2B9C-46DC-AE88-0FD816FB6F0F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5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21C3-A8D8-4C4D-9B23-21C79A698870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455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DF085-FF72-4990-B907-D4A2289F045C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BFA-8761-4284-B288-CE0112F2DC60}" type="datetime4">
              <a:rPr lang="en-US" smtClean="0"/>
              <a:t>August 17,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7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1B4E-ACE6-4F0C-8746-0EA26663AC2A}" type="datetime4">
              <a:rPr lang="en-US" smtClean="0"/>
              <a:t>August 17,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0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7FDEC-8057-4827-A79A-1F322F7A44D5}" type="datetime4">
              <a:rPr lang="en-US" smtClean="0"/>
              <a:t>August 17,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37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3015-30C4-4550-9A34-EDAA6C6D2888}" type="datetime4">
              <a:rPr lang="en-US" smtClean="0"/>
              <a:t>August 17,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9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A2D4-51AB-4AAB-8E6A-A24252242D0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4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2152B-3456-4AAC-8B2A-3EBB65307122}" type="datetime4">
              <a:rPr lang="en-US" smtClean="0"/>
              <a:t>August 17,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3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FCB07-57C7-4825-9E63-9D89F8C73543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4C499-68F3-4A36-AC55-137D8BD15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6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customXml" Target="../ink/ink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"/>
            <a:ext cx="8763000" cy="1484144"/>
          </a:xfrm>
        </p:spPr>
        <p:txBody>
          <a:bodyPr>
            <a:noAutofit/>
          </a:bodyPr>
          <a:lstStyle/>
          <a:p>
            <a:r>
              <a:rPr lang="en-A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CSE 5406 : Neural Signal Processing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429000"/>
            <a:ext cx="7239000" cy="3200400"/>
          </a:xfrm>
        </p:spPr>
        <p:txBody>
          <a:bodyPr>
            <a:normAutofit/>
          </a:bodyPr>
          <a:lstStyle/>
          <a:p>
            <a:endParaRPr lang="en-A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A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Professor </a:t>
            </a:r>
            <a:r>
              <a:rPr lang="en-AU" sz="2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Dr.</a:t>
            </a:r>
            <a:r>
              <a:rPr lang="en-A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Md</a:t>
            </a:r>
            <a:r>
              <a:rPr lang="en-A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AU" sz="24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Sujan</a:t>
            </a:r>
            <a:r>
              <a:rPr lang="en-A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Ali</a:t>
            </a:r>
          </a:p>
          <a:p>
            <a:r>
              <a:rPr lang="en-A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Dept</a:t>
            </a:r>
            <a:r>
              <a:rPr lang="en-A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of Computer Science and Engineering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Jatiya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Islam University</a:t>
            </a:r>
            <a:endParaRPr lang="en-US" sz="2400" baseline="30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CSE_JKKNIU\CSE\Neural Signal Processing\monogramJKKNI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76376"/>
            <a:ext cx="2514600" cy="195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99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Blackman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window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429160"/>
              </p:ext>
            </p:extLst>
          </p:nvPr>
        </p:nvGraphicFramePr>
        <p:xfrm>
          <a:off x="1143000" y="1447800"/>
          <a:ext cx="7086600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5" name="Equation" r:id="rId4" imgW="4051300" imgH="660400" progId="Equation.3">
                  <p:embed/>
                </p:oleObj>
              </mc:Choice>
              <mc:Fallback>
                <p:oleObj name="Equation" r:id="rId4" imgW="4051300" imgH="660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447800"/>
                        <a:ext cx="7086600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3" descr="D:\CSE_JKKNIU\CSE\Neural Signal Processing\TFR_Chapter2\windowBlackma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71" y="2514600"/>
            <a:ext cx="5181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4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Need of window function</a:t>
            </a:r>
          </a:p>
          <a:p>
            <a:pPr marL="0" indent="0" algn="just">
              <a:buNone/>
            </a:pP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ignal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segments are finite and not periodic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Signal segment generates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jump discontinuity.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Such jumps result in an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artifacts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the FFT amplitudes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To make the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end points smooth.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/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/>
              <p14:cNvContentPartPr/>
              <p14:nvPr/>
            </p14:nvContentPartPr>
            <p14:xfrm>
              <a:off x="2991240" y="902160"/>
              <a:ext cx="6144480" cy="36349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81880" y="892800"/>
                <a:ext cx="6163200" cy="365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705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Limitations of DFT</a:t>
            </a:r>
          </a:p>
          <a:p>
            <a:pPr marL="0" indent="0" algn="just">
              <a:buNone/>
            </a:pP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 not give time information</a:t>
            </a:r>
          </a:p>
          <a:p>
            <a:pPr marL="0" indent="0"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  Do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not work for non-stationary signals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12</a:t>
            </a:fld>
            <a:endParaRPr lang="en-US" dirty="0"/>
          </a:p>
        </p:txBody>
      </p:sp>
      <p:pic>
        <p:nvPicPr>
          <p:cNvPr id="7" name="Picture 6" descr="http://users.rowan.edu/%7Epolikar/WAVELETS/figure1_9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048000"/>
            <a:ext cx="4876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448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Short Time Fourier Transform (STFT)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13</a:t>
            </a:fld>
            <a:endParaRPr lang="en-US" dirty="0"/>
          </a:p>
        </p:txBody>
      </p:sp>
      <p:pic>
        <p:nvPicPr>
          <p:cNvPr id="6" name="Picture 5" descr="http://users.rowan.edu/%7Epolikar/WAVELETS/stft2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2590800"/>
            <a:ext cx="496951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D:\CSE_JKKNIU\CSE\Neural Signal Processing\TFR_Chapter2\STF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1600200"/>
            <a:ext cx="852487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/>
              <p14:cNvContentPartPr/>
              <p14:nvPr/>
            </p14:nvContentPartPr>
            <p14:xfrm>
              <a:off x="5920560" y="848520"/>
              <a:ext cx="3215160" cy="9468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911200" y="839160"/>
                <a:ext cx="3233880" cy="96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834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8486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Short Time Fourier Transform (STFT)</a:t>
            </a:r>
          </a:p>
          <a:p>
            <a:pPr marL="0" indent="0" algn="just">
              <a:buNone/>
            </a:pP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14</a:t>
            </a:fld>
            <a:endParaRPr lang="en-US" dirty="0"/>
          </a:p>
        </p:txBody>
      </p:sp>
      <p:pic>
        <p:nvPicPr>
          <p:cNvPr id="6146" name="Picture 2" descr="D:\CSE_JKKNIU\CSE\Neural Signal Processing\TFR_Chapter2\Figure 1(a)_synthetic signal S(t)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5486400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CSE_JKKNIU\CSE\Neural Signal Processing\TFR_Chapter2\Figure 1(b)_time frequency representation using STFT.e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14" y="4114800"/>
            <a:ext cx="6400800" cy="2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88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Heisenberg Uncertainty 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Principle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This principle originally applied to the momentum and location of moving particles.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can be applied to time-frequency information of a signal.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states that one cannot know the exact time-frequency representation of a signal, 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i.e., one cannot know what spectral components exist at what instances of times</a:t>
            </a: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One can  only know the time intervals in which certain band of frequencies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exist.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Which is a resolution problem of STFT. 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67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Limitations of STFT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Resolution problem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Narrow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window ===&gt;good time resolution,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poor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frequency resolution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Wide window ===&gt;good frequency resolution,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poor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time resolution.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Limitations of STFT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 descr="http://users.rowan.edu/%7Epolikar/WAVELETS/stft2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41010"/>
            <a:ext cx="3810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users.rowan.edu/%7Epolikar/WAVELETS/stft3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562781"/>
            <a:ext cx="3810000" cy="233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users.rowan.edu/%7Epolikar/WAVELETS/stft4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4016829"/>
            <a:ext cx="398811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118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0593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Wavelet Transform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Wavelet</a:t>
            </a: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wavelet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small wave with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 amplitude that begins at zero, increases, and then decreases back to zero.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18</a:t>
            </a:fld>
            <a:endParaRPr lang="en-US"/>
          </a:p>
        </p:txBody>
      </p:sp>
      <p:pic>
        <p:nvPicPr>
          <p:cNvPr id="7170" name="Picture 2" descr="D:\CSE_JKKNIU\CSE\Neural Signal Processing\TFR_Chapter2\MorletWaveletMathematica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81275"/>
            <a:ext cx="35814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CSE_JKKNIU\CSE\Neural Signal Processing\TFR_Chapter2\MexicanHatMathematica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4" y="2581275"/>
            <a:ext cx="3557331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CSE_JKKNIU\CSE\Neural Signal Processing\TFR_Chapter2\Meyerwavel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343" y="4800600"/>
            <a:ext cx="3581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72551" y="2211943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Morlet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wavelet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97730" y="2179677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Maxican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hat wavelet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3419" y="4370631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Meyer wavelet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18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6934200" cy="50593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Wavelet Transform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Wavelet with different scales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2" descr="D:\CSE_JKKNIU\CSE\Neural Signal Processing\EEG_Chapter3\different-scales_maxican h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67056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9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Domain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time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domain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refers to the analysis of mathematical functions or signals with respect to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Frequency Domain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frequency domain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refers to the analysis of mathematical functions or signals with respect to frequency, rather than time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</a:t>
            </a:fld>
            <a:endParaRPr lang="en-US" dirty="0"/>
          </a:p>
        </p:txBody>
      </p:sp>
      <p:pic>
        <p:nvPicPr>
          <p:cNvPr id="3074" name="Picture 2" descr="D:\CSE_JKKNIU\CSE\Neural Signal Processing\TFR_Chapter2\timeVSfrequencyDomai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0"/>
            <a:ext cx="5791200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4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Continuous Wavelet Transform (CWT)</a:t>
            </a:r>
          </a:p>
          <a:p>
            <a:pPr marL="0" indent="0">
              <a:buNone/>
            </a:pP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transformed signal is a function of two variables,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tau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translation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scale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parameters, respectively.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psi(t)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the transforming function, and it is called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mother wavelet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here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are two main differences between the STFT and the CWT: 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Fourier transforms of the windowed signals are not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taken.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width of the window is changed as the transform is computed for every single spectral component, which is probably the most significant characteristic of the wavelet transform. </a:t>
            </a: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20</a:t>
            </a:fld>
            <a:endParaRPr lang="en-US"/>
          </a:p>
        </p:txBody>
      </p:sp>
      <p:pic>
        <p:nvPicPr>
          <p:cNvPr id="12" name="Picture 11" descr="http://users.rowan.edu/%7Epolikar/WAVELETS/wt_eqn1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371600"/>
            <a:ext cx="6477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767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Continuous Wavelet Transform (CWT)</a:t>
            </a:r>
          </a:p>
          <a:p>
            <a:pPr marL="0" indent="0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Cosine signals corresponding to various scales 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21</a:t>
            </a:fld>
            <a:endParaRPr lang="en-US"/>
          </a:p>
        </p:txBody>
      </p:sp>
      <p:pic>
        <p:nvPicPr>
          <p:cNvPr id="7" name="Picture 6" descr="http://users.rowan.edu/%7Epolikar/WAVELETS/wt_time2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4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923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Continuous Wavelet Transform (CWT)</a:t>
            </a:r>
          </a:p>
          <a:p>
            <a:pPr marL="0" indent="0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COMPUTATION OF THE CWT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x(t)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the signal to be analyzed.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procedure will be started from scale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s=1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will continue for the increasing values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s.</a:t>
            </a:r>
          </a:p>
          <a:p>
            <a:pPr marL="0" indent="0" algn="just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wavelet is placed at the beginning of the signal at the point which corresponds to time=0.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wavelet function at scale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multiplied by the signal and then integrated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over all times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result of the integration is then multiplied by the constant number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sqrt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{s}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This multiplication is for energy normalization purposes so that the transformed signal will have the same energy at every scale.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3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Continuous Wavelet Transform (CWT)</a:t>
            </a:r>
          </a:p>
          <a:p>
            <a:pPr marL="0" indent="0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COMPUTATION OF THE CWT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final result is the value of the transformation, i.e., the value of the continuous wavelet transform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at time zero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scale s=1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wavelet at scale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s=1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then shifted towards the right by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tau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amount to the location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t=tau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and the above equation is computed to get the transform value at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t=tau , s=1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the time-frequency plane.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This procedure is repeated until the wavelet reaches the end of the signal.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One row of points on the time-scale plane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 the scale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s=1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is now completed.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4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Continuous Wavelet Transform (CWT)</a:t>
            </a:r>
          </a:p>
          <a:p>
            <a:pPr marL="0" indent="0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COMPUTATION OF THE CWT 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Then,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is increased by a small value.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is a continuous transform, and therefore, both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tau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must be incremented continuously 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above procedure is repeated for every value of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Every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computation for a given value of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fills the corresponding single row of the time-scale plane.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process is completed for all desired values of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the CWT of the signal has been calculated. 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1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Output Tiling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25</a:t>
            </a:fld>
            <a:endParaRPr lang="en-US"/>
          </a:p>
        </p:txBody>
      </p:sp>
      <p:pic>
        <p:nvPicPr>
          <p:cNvPr id="7170" name="Picture 2" descr="D:\CSE_JKKNIU\CSE\Neural Signal Processing\TFR_Chapter2\output tiling_FT_STFT_W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934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72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Digital Filters</a:t>
            </a:r>
            <a:endParaRPr lang="en-US" sz="2000" dirty="0"/>
          </a:p>
          <a:p>
            <a:pPr algn="just"/>
            <a:r>
              <a:rPr lang="en-US" sz="2000" dirty="0"/>
              <a:t>In signal processing, a </a:t>
            </a:r>
            <a:r>
              <a:rPr lang="en-US" sz="2000" b="1" dirty="0"/>
              <a:t>digital filter</a:t>
            </a:r>
            <a:r>
              <a:rPr lang="en-US" sz="2000" dirty="0"/>
              <a:t> is a system that performs mathematical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operations on a sampled, discrete-time signal to reduce or enhance certain aspects of that signal.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26</a:t>
            </a:fld>
            <a:endParaRPr lang="en-US"/>
          </a:p>
        </p:txBody>
      </p:sp>
      <p:pic>
        <p:nvPicPr>
          <p:cNvPr id="5122" name="Picture 2" descr="D:\CSE_JKKNIU\CSE\Neural Signal Processing\TFR_Chapter2\filter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6096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1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FIR Filters</a:t>
            </a:r>
            <a:endParaRPr lang="en-US" sz="2000" dirty="0"/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signal processing, a finite impulse response 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FIR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filter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is 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filter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whose impulse response (or response to any finite length input) is of finite duration, because it settles to zero in finite time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filter order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1967615"/>
              </p:ext>
            </p:extLst>
          </p:nvPr>
        </p:nvGraphicFramePr>
        <p:xfrm>
          <a:off x="2057400" y="2667000"/>
          <a:ext cx="396240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2" name="Equation" r:id="rId3" imgW="1193760" imgH="342720" progId="Equation.3">
                  <p:embed/>
                </p:oleObj>
              </mc:Choice>
              <mc:Fallback>
                <p:oleObj name="Equation" r:id="rId3" imgW="1193760" imgH="342720" progId="Equation.3">
                  <p:embed/>
                  <p:pic>
                    <p:nvPicPr>
                      <p:cNvPr id="0" name="Object 20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667000"/>
                        <a:ext cx="396240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622965"/>
              </p:ext>
            </p:extLst>
          </p:nvPr>
        </p:nvGraphicFramePr>
        <p:xfrm>
          <a:off x="4249738" y="3033713"/>
          <a:ext cx="1922462" cy="1081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3" name="Equation" r:id="rId5" imgW="622080" imgH="342720" progId="Equation.3">
                  <p:embed/>
                </p:oleObj>
              </mc:Choice>
              <mc:Fallback>
                <p:oleObj name="Equation" r:id="rId5" imgW="622080" imgH="342720" progId="Equation.3">
                  <p:embed/>
                  <p:pic>
                    <p:nvPicPr>
                      <p:cNvPr id="0" name="Object 2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9738" y="3033713"/>
                        <a:ext cx="1922462" cy="1081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85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8486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time–frequency representation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TFR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is a view of a signal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represented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over both time 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frequency.</a:t>
            </a:r>
            <a:endParaRPr 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3</a:t>
            </a:fld>
            <a:endParaRPr lang="en-US" dirty="0"/>
          </a:p>
        </p:txBody>
      </p:sp>
      <p:pic>
        <p:nvPicPr>
          <p:cNvPr id="6146" name="Picture 2" descr="D:\CSE_JKKNIU\CSE\Neural Signal Processing\TFR_Chapter2\Figure 1(a)_synthetic signal S(t)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05000"/>
            <a:ext cx="5486400" cy="250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CSE_JKKNIU\CSE\Neural Signal Processing\TFR_Chapter2\Figure 1(b)_time frequency representation using STFT.e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13250"/>
            <a:ext cx="6400800" cy="229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00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Fourier Transform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/>
              <a:t>The </a:t>
            </a:r>
            <a:r>
              <a:rPr lang="en-US" sz="2000" b="1" dirty="0"/>
              <a:t>Fourier transform</a:t>
            </a:r>
            <a:r>
              <a:rPr lang="en-US" sz="2000" dirty="0"/>
              <a:t> decomposes a function of time (a </a:t>
            </a:r>
            <a:r>
              <a:rPr lang="en-US" sz="2000" i="1" dirty="0"/>
              <a:t>signal</a:t>
            </a:r>
            <a:r>
              <a:rPr lang="en-US" sz="2000" dirty="0"/>
              <a:t>) into the frequencies that make it </a:t>
            </a:r>
            <a:r>
              <a:rPr lang="en-US" sz="2000" dirty="0" smtClean="0"/>
              <a:t>up.</a:t>
            </a: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4</a:t>
            </a:fld>
            <a:endParaRPr lang="en-US" dirty="0"/>
          </a:p>
        </p:txBody>
      </p:sp>
      <p:pic>
        <p:nvPicPr>
          <p:cNvPr id="4099" name="Picture 3" descr="D:\CSE_JKKNIU\CSE\Neural Signal Processing\TFR_Chapter2\FTequ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38400"/>
            <a:ext cx="6324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81200" y="4374268"/>
            <a:ext cx="877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Where,</a:t>
            </a:r>
            <a:endParaRPr lang="en-US" dirty="0"/>
          </a:p>
        </p:txBody>
      </p:sp>
      <p:pic>
        <p:nvPicPr>
          <p:cNvPr id="1026" name="Picture 2" descr="D:\CSE_JKKNIU\CSE\Neural Signal Processing\TFR_Chapter2\EulerFormul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558934"/>
            <a:ext cx="4419600" cy="5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1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Discrete Fourier Transform (DFT)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5</a:t>
            </a:fld>
            <a:endParaRPr lang="en-US" dirty="0"/>
          </a:p>
        </p:txBody>
      </p:sp>
      <p:pic>
        <p:nvPicPr>
          <p:cNvPr id="5122" name="Picture 2" descr="D:\CSE_JKKNIU\CSE\Neural Signal Processing\TFR_Chapter2\DFT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50292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42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Discrete Fourier Transform (DFT)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6</a:t>
            </a:fld>
            <a:endParaRPr lang="en-US" dirty="0"/>
          </a:p>
        </p:txBody>
      </p:sp>
      <p:pic>
        <p:nvPicPr>
          <p:cNvPr id="8" name="Picture 7" descr="http://users.rowan.edu/%7Epolikar/WAVELETS/figure1_8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981201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://users.rowan.edu/%7Epolikar/WAVELETS/figure1_9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599" y="1959430"/>
            <a:ext cx="4043679" cy="322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65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Window Function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signal processing, a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window function</a:t>
            </a:r>
            <a:r>
              <a:rPr 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mathematical function that is zero-valued outside of some chosen interval.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/>
              <a:t>Window functions are </a:t>
            </a:r>
            <a:r>
              <a:rPr lang="en-US" sz="2000" dirty="0">
                <a:solidFill>
                  <a:srgbClr val="0070C0"/>
                </a:solidFill>
              </a:rPr>
              <a:t>added to a signal processing algorithm to address the discontinuity problem </a:t>
            </a:r>
            <a:r>
              <a:rPr lang="en-US" sz="2000" dirty="0"/>
              <a:t>but do not totally overcome it. These functions operate </a:t>
            </a:r>
            <a:r>
              <a:rPr lang="en-US" sz="2000" dirty="0">
                <a:solidFill>
                  <a:srgbClr val="C00000"/>
                </a:solidFill>
              </a:rPr>
              <a:t>by multiplying the time waveform by a finite-length window </a:t>
            </a:r>
            <a:r>
              <a:rPr lang="en-US" sz="2000" dirty="0"/>
              <a:t>with an amplitude that varies smoothly and gradually toward </a:t>
            </a:r>
            <a:r>
              <a:rPr lang="en-US" sz="2000" dirty="0">
                <a:solidFill>
                  <a:srgbClr val="C00000"/>
                </a:solidFill>
              </a:rPr>
              <a:t>zero at the edges</a:t>
            </a:r>
            <a:r>
              <a:rPr lang="en-US" sz="2000" dirty="0"/>
              <a:t>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instance, a function that is constant inside the interval and zero elsewhere is called a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rectangular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window</a:t>
            </a: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685823"/>
              </p:ext>
            </p:extLst>
          </p:nvPr>
        </p:nvGraphicFramePr>
        <p:xfrm>
          <a:off x="533400" y="4877594"/>
          <a:ext cx="2446338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name="Equation" r:id="rId3" imgW="1473200" imgH="457200" progId="Equation.3">
                  <p:embed/>
                </p:oleObj>
              </mc:Choice>
              <mc:Fallback>
                <p:oleObj name="Equation" r:id="rId3" imgW="14732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877594"/>
                        <a:ext cx="2446338" cy="760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7" name="Picture 3" descr="D:\CSE_JKKNIU\CSE\Neural Signal Processing\TFR_Chapter2\windowRectangular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886200"/>
            <a:ext cx="434381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77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1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Other types of windows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Hanning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window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endParaRPr lang="en-US" sz="1200" dirty="0" smtClean="0"/>
          </a:p>
          <a:p>
            <a:pPr marL="0" indent="0" algn="just">
              <a:buNone/>
            </a:pPr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289B-DB60-4B51-9A9E-C9F5ECF2B8B9}" type="datetime4">
              <a:rPr lang="en-US" smtClean="0"/>
              <a:t>August 17, 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347631"/>
              </p:ext>
            </p:extLst>
          </p:nvPr>
        </p:nvGraphicFramePr>
        <p:xfrm>
          <a:off x="2819400" y="1752600"/>
          <a:ext cx="426085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" name="Equation" r:id="rId3" imgW="2565400" imgH="685800" progId="Equation.3">
                  <p:embed/>
                </p:oleObj>
              </mc:Choice>
              <mc:Fallback>
                <p:oleObj name="Equation" r:id="rId3" imgW="2565400" imgH="685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752600"/>
                        <a:ext cx="4260850" cy="1139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70" name="Picture 22" descr="D:\CSE_JKKNIU\CSE\Neural Signal Processing\TFR_Chapter2\windowHanni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0"/>
            <a:ext cx="4800600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608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Time-Frequency Representation</a:t>
            </a:r>
            <a:br>
              <a:rPr lang="en-US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848600" cy="54102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Hamming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window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755F5-AFCB-4A7A-A4C9-4AF39F23E23A}" type="datetime4">
              <a:rPr lang="en-US" smtClean="0"/>
              <a:t>August 17, 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4C499-68F3-4A36-AC55-137D8BD15353}" type="slidenum">
              <a:rPr lang="en-US" smtClean="0"/>
              <a:t>9</a:t>
            </a:fld>
            <a:endParaRPr lang="en-US" dirty="0"/>
          </a:p>
        </p:txBody>
      </p:sp>
      <p:pic>
        <p:nvPicPr>
          <p:cNvPr id="3074" name="Picture 2" descr="D:\CSE_JKKNIU\CSE\Neural Signal Processing\TFR_Chapter2\windowHamm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95600"/>
            <a:ext cx="5105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024848"/>
              </p:ext>
            </p:extLst>
          </p:nvPr>
        </p:nvGraphicFramePr>
        <p:xfrm>
          <a:off x="1828800" y="1676400"/>
          <a:ext cx="487362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2" name="Equation" r:id="rId5" imgW="2933700" imgH="660400" progId="Equation.3">
                  <p:embed/>
                </p:oleObj>
              </mc:Choice>
              <mc:Fallback>
                <p:oleObj name="Equation" r:id="rId5" imgW="2933700" imgH="660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676400"/>
                        <a:ext cx="4873625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5011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7961</TotalTime>
  <Words>1046</Words>
  <Application>Microsoft Office PowerPoint</Application>
  <PresentationFormat>On-screen Show (4:3)</PresentationFormat>
  <Paragraphs>241</Paragraphs>
  <Slides>27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Equation</vt:lpstr>
      <vt:lpstr>CSE 5406 : Neural Signal Processing</vt:lpstr>
      <vt:lpstr>Time-Frequency Representation </vt:lpstr>
      <vt:lpstr>Time-Frequency Representation </vt:lpstr>
      <vt:lpstr>Time-Frequency Representation </vt:lpstr>
      <vt:lpstr>Time-Frequency Representation </vt:lpstr>
      <vt:lpstr>Time-Frequency Representation </vt:lpstr>
      <vt:lpstr>Time-Frequency Representation</vt:lpstr>
      <vt:lpstr>Time-Frequency Representation</vt:lpstr>
      <vt:lpstr>Time-Frequency Representation </vt:lpstr>
      <vt:lpstr>Time-Frequency Representation </vt:lpstr>
      <vt:lpstr>Time-Frequency Representation</vt:lpstr>
      <vt:lpstr>Time-Frequency Representation </vt:lpstr>
      <vt:lpstr>Time-Frequency Representation </vt:lpstr>
      <vt:lpstr>Time-Frequency Representation 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  <vt:lpstr>Time-Frequency Representation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Time-Frequency Coherence Analysis of Multichannel Brain Signals Using Synchrosqueezing Transform</dc:title>
  <dc:creator>User</dc:creator>
  <cp:lastModifiedBy>User</cp:lastModifiedBy>
  <cp:revision>593</cp:revision>
  <cp:lastPrinted>2017-01-03T10:31:20Z</cp:lastPrinted>
  <dcterms:created xsi:type="dcterms:W3CDTF">2016-03-21T07:13:49Z</dcterms:created>
  <dcterms:modified xsi:type="dcterms:W3CDTF">2021-08-17T06:56:43Z</dcterms:modified>
</cp:coreProperties>
</file>