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gif" ContentType="image/gif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A34076-685A-471F-85DB-315957C273A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A2AA561-0A9F-43AC-BE94-AA5BFBDD57E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C09E74-EA48-4E38-B4C3-B2613257207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FE3F89F-70F3-40AB-9D52-0EA04E82FA1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5CFBD32-6906-47CB-8556-5804EAE05E5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F7DBC72-0282-4A56-A668-D36EAB38D0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B61220-C475-465A-B65F-094BE325835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FECBE7-00CA-4A14-BCDF-ED62ACB67CA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610303B-9CF2-4D4E-BCFF-F6249A72456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CB67783-8B88-4F2D-8915-6DC10676F2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16B2DDD-7AFE-4EC4-8055-A768D8DD71C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1D0DE0-8032-4B1F-B642-C7EFA8BCBF7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D415EF9-5335-4881-B007-792C796C9565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gif"/><Relationship Id="rId3" Type="http://schemas.openxmlformats.org/officeDocument/2006/relationships/image" Target="../media/image2.gif"/><Relationship Id="rId4" Type="http://schemas.openxmlformats.org/officeDocument/2006/relationships/image" Target="../media/image2.gif"/><Relationship Id="rId5" Type="http://schemas.openxmlformats.org/officeDocument/2006/relationships/image" Target="../media/image2.gif"/><Relationship Id="rId6" Type="http://schemas.openxmlformats.org/officeDocument/2006/relationships/image" Target="../media/image2.gif"/><Relationship Id="rId7" Type="http://schemas.openxmlformats.org/officeDocument/2006/relationships/image" Target="../media/image2.gif"/><Relationship Id="rId8" Type="http://schemas.openxmlformats.org/officeDocument/2006/relationships/image" Target="../media/image2.gif"/><Relationship Id="rId9" Type="http://schemas.openxmlformats.org/officeDocument/2006/relationships/image" Target="../media/image2.gif"/><Relationship Id="rId10" Type="http://schemas.openxmlformats.org/officeDocument/2006/relationships/image" Target="../media/image2.gif"/><Relationship Id="rId1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42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8"/>
          <p:cNvSpPr/>
          <p:nvPr/>
        </p:nvSpPr>
        <p:spPr>
          <a:xfrm>
            <a:off x="304920" y="1219320"/>
            <a:ext cx="853416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Course Teacher: Dr. A. H. M. Kamal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To Session: 2016-17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Year : 2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Semester:  1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Date of class commencement: 22/02/2018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Class termination: 31/05/2018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9"/>
          <p:cNvSpPr/>
          <p:nvPr/>
        </p:nvSpPr>
        <p:spPr>
          <a:xfrm>
            <a:off x="304920" y="2971800"/>
            <a:ext cx="85341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Calibri"/>
              </a:rPr>
              <a:t>Evaluation method: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Early evaluation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Mid Term I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Mid Term II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Mid Term III (A project)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Class attendance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0000"/>
                </a:solidFill>
                <a:uFillTx/>
                <a:latin typeface="Calibri"/>
              </a:rPr>
              <a:t>Early evaluation total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40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Final exam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60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Total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90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Rectangle 2"/>
          <p:cNvSpPr/>
          <p:nvPr/>
        </p:nvSpPr>
        <p:spPr>
          <a:xfrm>
            <a:off x="457200" y="990720"/>
            <a:ext cx="822924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Covered Topics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ontent Placeholder 2"/>
          <p:cNvSpPr/>
          <p:nvPr/>
        </p:nvSpPr>
        <p:spPr>
          <a:xfrm>
            <a:off x="228600" y="1600200"/>
            <a:ext cx="8686440" cy="41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2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Fundamentals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3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Mathematical Background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4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Array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5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Link List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6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Stack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7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Queue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8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Tree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9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Graph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SzPct val="100017"/>
              <a:buBlip>
                <a:blip r:embed="rId10"/>
              </a:buBlip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Basic Algorithms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95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Rectangle 2"/>
          <p:cNvSpPr/>
          <p:nvPr/>
        </p:nvSpPr>
        <p:spPr>
          <a:xfrm>
            <a:off x="457200" y="990720"/>
            <a:ext cx="822924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Referred Books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Box 8"/>
          <p:cNvSpPr/>
          <p:nvPr/>
        </p:nvSpPr>
        <p:spPr>
          <a:xfrm>
            <a:off x="2133720" y="2133720"/>
            <a:ext cx="632412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Data structure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- By Shaums Outline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47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8"/>
          <p:cNvSpPr/>
          <p:nvPr/>
        </p:nvSpPr>
        <p:spPr>
          <a:xfrm>
            <a:off x="304920" y="990720"/>
            <a:ext cx="853416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Course Teacher: Dr. A. H. M. Kamal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To Session: 2016-17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Year : 2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Semester:  1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Date of class commencement: 22/02/2018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Class termination: 31/05/2018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TextBox 11"/>
          <p:cNvSpPr/>
          <p:nvPr/>
        </p:nvSpPr>
        <p:spPr>
          <a:xfrm>
            <a:off x="380880" y="2514600"/>
            <a:ext cx="556236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One Mid Term will be boosted up. How?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Let the mark of a Mid Term is </a:t>
            </a: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M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.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Let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=</a:t>
            </a:r>
            <a:r>
              <a:rPr b="0" i="1" lang="en-US" sz="1800" spc="-1" strike="noStrike">
                <a:solidFill>
                  <a:srgbClr val="000000"/>
                </a:solidFill>
                <a:latin typeface="Calibri"/>
              </a:rPr>
              <a:t>log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10(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M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)*10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Let </a:t>
            </a: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Integer_of_L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=ceiling(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,1)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12"/>
          <p:cNvSpPr/>
          <p:nvPr/>
        </p:nvSpPr>
        <p:spPr>
          <a:xfrm>
            <a:off x="1447920" y="4419720"/>
            <a:ext cx="3733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Boosted_UP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=max(</a:t>
            </a:r>
            <a:r>
              <a:rPr b="1" i="1" lang="en-US" sz="1800" spc="-1" strike="noStrike">
                <a:solidFill>
                  <a:srgbClr val="000000"/>
                </a:solidFill>
                <a:latin typeface="Calibri"/>
              </a:rPr>
              <a:t>M, Integer_of_L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53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8"/>
          <p:cNvSpPr/>
          <p:nvPr/>
        </p:nvSpPr>
        <p:spPr>
          <a:xfrm>
            <a:off x="304920" y="990720"/>
            <a:ext cx="853416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Course Teacher: Dr. A. H. M. Kamal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To Session: 2016-17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Year : 2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Semester:  1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Date of class commencement: 22/02/2018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Class termination: 31/05/2018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TextBox 11"/>
          <p:cNvSpPr/>
          <p:nvPr/>
        </p:nvSpPr>
        <p:spPr>
          <a:xfrm>
            <a:off x="380880" y="2514600"/>
            <a:ext cx="5562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What about the project?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TextBox 9"/>
          <p:cNvSpPr/>
          <p:nvPr/>
        </p:nvSpPr>
        <p:spPr>
          <a:xfrm>
            <a:off x="1066680" y="3200400"/>
            <a:ext cx="777204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You will be assigned a work to perform one of the following: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 design a game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 solve a mathematical problem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 develop an educational apps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any thing you can propose relating the theme of the course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59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TextBox 8"/>
          <p:cNvSpPr/>
          <p:nvPr/>
        </p:nvSpPr>
        <p:spPr>
          <a:xfrm>
            <a:off x="304920" y="990720"/>
            <a:ext cx="8534160" cy="133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Course Teacher: Dr. A. H. M. Kamal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To Session: 2016-17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Year : 2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Semester:  1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Date of class commencement: 22/02/2018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Class termination: 31/05/2018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TextBox 11"/>
          <p:cNvSpPr/>
          <p:nvPr/>
        </p:nvSpPr>
        <p:spPr>
          <a:xfrm>
            <a:off x="380880" y="2442600"/>
            <a:ext cx="5562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Another padding course, CSE 202: Data structure lab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TextBox 9"/>
          <p:cNvSpPr/>
          <p:nvPr/>
        </p:nvSpPr>
        <p:spPr>
          <a:xfrm>
            <a:off x="762120" y="2868120"/>
            <a:ext cx="8076960" cy="365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Total class 14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Evaluation during class: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Have to submit one report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Attendance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Assignment/Project/Quiz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20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Early evaluation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40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Final Evaluation: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Viva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20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Script writing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Experiment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30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Final evaluation Total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60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-------------------------------------------------------------------------------------------------------------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Total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100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65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Rectangle 2"/>
          <p:cNvSpPr/>
          <p:nvPr/>
        </p:nvSpPr>
        <p:spPr>
          <a:xfrm>
            <a:off x="457200" y="914400"/>
            <a:ext cx="822924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3600" spc="-1" strike="noStrike" u="sng">
                <a:solidFill>
                  <a:srgbClr val="000000"/>
                </a:solidFill>
                <a:uFillTx/>
                <a:latin typeface="Arial"/>
              </a:rPr>
              <a:t>Academic Offences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Rectangle 3"/>
          <p:cNvSpPr/>
          <p:nvPr/>
        </p:nvSpPr>
        <p:spPr>
          <a:xfrm>
            <a:off x="533520" y="2133720"/>
            <a:ext cx="822924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‫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Academic Offences include, but are not limited to: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Infringing unreasonably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on the work of other members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E.g., disrupting classes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Cheating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Plagiarism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Misrepresentations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Copying from unauthorized documents or from side person(s) during the examination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70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Rectangle 2"/>
          <p:cNvSpPr/>
          <p:nvPr/>
        </p:nvSpPr>
        <p:spPr>
          <a:xfrm>
            <a:off x="304920" y="838080"/>
            <a:ext cx="822924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Plagiarism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Rectangle 3"/>
          <p:cNvSpPr/>
          <p:nvPr/>
        </p:nvSpPr>
        <p:spPr>
          <a:xfrm>
            <a:off x="0" y="1600200"/>
            <a:ext cx="9143640" cy="45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‫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All projects must be done individually: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You may not copy code directly from any other source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If you viewed another code (from books or lecture notes), you must include a reference in your project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You may not share code with any other students by transmitting completed functions to your peers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This restriction includes—but is not limited to—electronic and hard-copy sharing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You may discuss projects together and help another student debug his or her code; however, you cannot dictate or give the exact solution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75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Rectangle 2"/>
          <p:cNvSpPr/>
          <p:nvPr/>
        </p:nvSpPr>
        <p:spPr>
          <a:xfrm>
            <a:off x="457200" y="990720"/>
            <a:ext cx="822924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Plagiarism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Rectangle 3"/>
          <p:cNvSpPr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‫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Collaboration with other students must be limited to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Discussions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High-level pseudocode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Assistance with debugging (only through the offering of advice)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Sharing test files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‫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All such collaborations </a:t>
            </a: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must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be documented in your source code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80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Rectangle 2"/>
          <p:cNvSpPr/>
          <p:nvPr/>
        </p:nvSpPr>
        <p:spPr>
          <a:xfrm>
            <a:off x="457200" y="990720"/>
            <a:ext cx="822924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Plagiarism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Rectangle 3"/>
          <p:cNvSpPr/>
          <p:nvPr/>
        </p:nvSpPr>
        <p:spPr>
          <a:xfrm>
            <a:off x="838080" y="1600200"/>
            <a:ext cx="7619760" cy="266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When one student copies from another student, both students are responsible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Exceptions are made for outright theft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The penalty for plagiarism on a Project is a mark of 0 on the project in question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2" descr=""/>
          <p:cNvPicPr/>
          <p:nvPr/>
        </p:nvPicPr>
        <p:blipFill>
          <a:blip r:embed="rId1"/>
          <a:stretch/>
        </p:blipFill>
        <p:spPr>
          <a:xfrm>
            <a:off x="-13680" y="0"/>
            <a:ext cx="9171000" cy="6857640"/>
          </a:xfrm>
          <a:prstGeom prst="rect">
            <a:avLst/>
          </a:prstGeom>
          <a:ln w="9525">
            <a:noFill/>
          </a:ln>
        </p:spPr>
      </p:pic>
      <p:sp>
        <p:nvSpPr>
          <p:cNvPr id="85" name="TextBox 6"/>
          <p:cNvSpPr/>
          <p:nvPr/>
        </p:nvSpPr>
        <p:spPr>
          <a:xfrm>
            <a:off x="990720" y="0"/>
            <a:ext cx="586692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CSE 201: Data Structure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entagon 7"/>
          <p:cNvSpPr/>
          <p:nvPr/>
        </p:nvSpPr>
        <p:spPr>
          <a:xfrm>
            <a:off x="7696080" y="152280"/>
            <a:ext cx="1447560" cy="609120"/>
          </a:xfrm>
          <a:prstGeom prst="homePlate">
            <a:avLst>
              <a:gd name="adj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chemeClr val="lt1"/>
                </a:solidFill>
                <a:latin typeface="Calibri"/>
              </a:rPr>
              <a:t>Start Up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Rectangle 2"/>
          <p:cNvSpPr/>
          <p:nvPr/>
        </p:nvSpPr>
        <p:spPr>
          <a:xfrm>
            <a:off x="457200" y="990720"/>
            <a:ext cx="822924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2800" spc="-1" strike="noStrike" u="sng">
                <a:solidFill>
                  <a:srgbClr val="000000"/>
                </a:solidFill>
                <a:uFillTx/>
                <a:latin typeface="Arial"/>
              </a:rPr>
              <a:t>Plagiarism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Content Placeholder 2"/>
          <p:cNvSpPr/>
          <p:nvPr/>
        </p:nvSpPr>
        <p:spPr>
          <a:xfrm>
            <a:off x="228600" y="1600200"/>
            <a:ext cx="8686440" cy="38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One student cannot accept “full responsibility”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For example, A, </a:t>
            </a: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B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, and </a:t>
            </a: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C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worked together sharing the ideas of each other (Good)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They each did their own work, however, they shared code to comment on each others programming (may create problem).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B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gave A’s code to </a:t>
            </a: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D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who copied it for his project and submitted it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A and D received a 0.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Application>LibreOffice/7.4.3.2$Windows_X86_64 LibreOffice_project/1048a8393ae2eeec98dff31b5c133c5f1d08b890</Application>
  <AppVersion>15.0000</AppVersion>
  <Words>565</Words>
  <Paragraphs>119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2018-02-22T02:12:31Z</dcterms:created>
  <dc:creator>Kamal</dc:creator>
  <dc:description/>
  <dc:language>en-US</dc:language>
  <cp:lastModifiedBy/>
  <dcterms:modified xsi:type="dcterms:W3CDTF">2023-02-02T09:02:28Z</dcterms:modified>
  <cp:revision>11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11</vt:i4>
  </property>
</Properties>
</file>