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5" r:id="rId16"/>
    <p:sldId id="272" r:id="rId17"/>
    <p:sldId id="276" r:id="rId18"/>
    <p:sldId id="277" r:id="rId19"/>
    <p:sldId id="278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4" autoAdjust="0"/>
    <p:restoredTop sz="94660"/>
  </p:normalViewPr>
  <p:slideViewPr>
    <p:cSldViewPr>
      <p:cViewPr varScale="1">
        <p:scale>
          <a:sx n="69" d="100"/>
          <a:sy n="69" d="100"/>
        </p:scale>
        <p:origin x="-136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1FF1-62BE-45EB-9433-8E0D7D344516}" type="datetimeFigureOut">
              <a:rPr lang="en-US" smtClean="0"/>
              <a:pPr/>
              <a:t>3/27/2023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2C0F9A-247A-481F-B117-CA2A8DB24B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4.png"/><Relationship Id="rId7" Type="http://schemas.openxmlformats.org/officeDocument/2006/relationships/image" Target="../media/image5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2.png"/><Relationship Id="rId4" Type="http://schemas.openxmlformats.org/officeDocument/2006/relationships/image" Target="../media/image6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0.png"/><Relationship Id="rId7" Type="http://schemas.openxmlformats.org/officeDocument/2006/relationships/image" Target="../media/image35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0.png"/><Relationship Id="rId7" Type="http://schemas.openxmlformats.org/officeDocument/2006/relationships/image" Target="../media/image38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43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128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2895600"/>
            <a:ext cx="22002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/>
          <p:cNvSpPr txBox="1"/>
          <p:nvPr/>
        </p:nvSpPr>
        <p:spPr>
          <a:xfrm>
            <a:off x="304800" y="2895600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If e=[u, v] then 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e stands for an edge,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u and v are end points of 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u and v are vertex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	u and v are adjacent nodes or neighbors</a:t>
            </a:r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304800" y="4267200"/>
            <a:ext cx="5943600" cy="1581329"/>
            <a:chOff x="304800" y="4267200"/>
            <a:chExt cx="5943600" cy="1581329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048000" y="4267200"/>
              <a:ext cx="1381125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3" name="TextBox 42"/>
            <p:cNvSpPr txBox="1"/>
            <p:nvPr/>
          </p:nvSpPr>
          <p:spPr>
            <a:xfrm>
              <a:off x="304800" y="4648200"/>
              <a:ext cx="5943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Where,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V=(A, B, C, D) and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E=(e1, e2, e3, e4, e5, e6)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e1=[A, D], e2=[A, C], e3=[B, D], e4=[B, C], e5=[B, C], e6=[D, D]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04800" y="4267200"/>
              <a:ext cx="3124200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A graph G is represented by: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575" y="1295400"/>
            <a:ext cx="4924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1" y="2743200"/>
            <a:ext cx="3124200" cy="189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4648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Finding shortest path: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029200"/>
            <a:ext cx="24193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24200" y="5867400"/>
            <a:ext cx="5829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971800" y="5284113"/>
            <a:ext cx="3886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>
                <a:solidFill>
                  <a:schemeClr val="bg1"/>
                </a:solidFill>
              </a:rPr>
              <a:t>Do for all </a:t>
            </a:r>
            <a:r>
              <a:rPr lang="en-US" sz="2200" dirty="0" err="1" smtClean="0">
                <a:solidFill>
                  <a:schemeClr val="bg1"/>
                </a:solidFill>
              </a:rPr>
              <a:t>i</a:t>
            </a:r>
            <a:r>
              <a:rPr lang="en-US" sz="2200" dirty="0" smtClean="0">
                <a:solidFill>
                  <a:schemeClr val="bg1"/>
                </a:solidFill>
              </a:rPr>
              <a:t> and j: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575" y="1295400"/>
            <a:ext cx="4924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2755734"/>
            <a:ext cx="3124200" cy="189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228600" y="4648200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Finding shortest path: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5029200"/>
            <a:ext cx="24193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76600" y="2438400"/>
            <a:ext cx="58293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3276600" y="3200400"/>
            <a:ext cx="5617070" cy="2475355"/>
            <a:chOff x="3276600" y="3200400"/>
            <a:chExt cx="5617070" cy="2475355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276600" y="3200400"/>
              <a:ext cx="5614416" cy="4565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76600" y="3657600"/>
              <a:ext cx="5617070" cy="2018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Down Arrow 12"/>
          <p:cNvSpPr/>
          <p:nvPr/>
        </p:nvSpPr>
        <p:spPr>
          <a:xfrm>
            <a:off x="5562600" y="2847536"/>
            <a:ext cx="685800" cy="381000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447800"/>
            <a:ext cx="3195637" cy="27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3048000"/>
            <a:ext cx="6457950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209800"/>
            <a:ext cx="2257425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66800"/>
            <a:ext cx="2597426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00645"/>
            <a:ext cx="262128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362200"/>
            <a:ext cx="2447192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971800"/>
            <a:ext cx="2326731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3532909"/>
            <a:ext cx="2114550" cy="37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43000"/>
            <a:ext cx="2491280" cy="427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Left Brace 1"/>
          <p:cNvSpPr/>
          <p:nvPr/>
        </p:nvSpPr>
        <p:spPr>
          <a:xfrm>
            <a:off x="5867400" y="1295400"/>
            <a:ext cx="524608" cy="1181100"/>
          </a:xfrm>
          <a:prstGeom prst="leftBrace">
            <a:avLst/>
          </a:prstGeom>
          <a:ln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305050"/>
            <a:ext cx="2133600" cy="367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962400"/>
            <a:ext cx="4648200" cy="2618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67689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00" y="990600"/>
            <a:ext cx="3641700" cy="4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75374"/>
            <a:ext cx="8216269" cy="78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111" y="2590799"/>
            <a:ext cx="8216758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87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700" y="990600"/>
            <a:ext cx="3641700" cy="4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72" y="1526540"/>
            <a:ext cx="8653428" cy="4939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1963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213292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89230"/>
            <a:ext cx="8220239" cy="772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36" y="2667000"/>
            <a:ext cx="30099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2119" y="3429000"/>
            <a:ext cx="352608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2"/>
          <a:stretch/>
        </p:blipFill>
        <p:spPr bwMode="auto">
          <a:xfrm>
            <a:off x="381000" y="2229282"/>
            <a:ext cx="8698714" cy="4095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213292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" r="6371"/>
          <a:stretch/>
        </p:blipFill>
        <p:spPr bwMode="auto">
          <a:xfrm>
            <a:off x="76199" y="3620366"/>
            <a:ext cx="1981201" cy="2551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073726"/>
            <a:ext cx="5114136" cy="831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745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213292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" r="6371"/>
          <a:stretch/>
        </p:blipFill>
        <p:spPr bwMode="auto">
          <a:xfrm>
            <a:off x="152399" y="1600200"/>
            <a:ext cx="1828801" cy="2355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524" y="1862138"/>
            <a:ext cx="6619875" cy="4556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38600"/>
            <a:ext cx="1828800" cy="250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81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066800"/>
            <a:ext cx="213292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61796"/>
            <a:ext cx="1828800" cy="250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67432"/>
            <a:ext cx="1828800" cy="2409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27" y="1499175"/>
            <a:ext cx="6012873" cy="2891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4325" y="4391904"/>
            <a:ext cx="6012875" cy="2071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917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29400" y="942536"/>
            <a:ext cx="2200275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TextBox 43"/>
          <p:cNvSpPr txBox="1"/>
          <p:nvPr/>
        </p:nvSpPr>
        <p:spPr>
          <a:xfrm>
            <a:off x="304800" y="1371600"/>
            <a:ext cx="5867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Degree of a node u, written as deg(u), is the number of edges that meet at u.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Here, deg(A)=2, deg(B)=3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Again deg(u)=0 means that u is isolated and has no edge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93472"/>
            <a:ext cx="8915400" cy="75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13"/>
          <p:cNvGrpSpPr/>
          <p:nvPr/>
        </p:nvGrpSpPr>
        <p:grpSpPr>
          <a:xfrm>
            <a:off x="0" y="3429000"/>
            <a:ext cx="4338936" cy="274321"/>
            <a:chOff x="0" y="3429000"/>
            <a:chExt cx="4338936" cy="274321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3429000"/>
              <a:ext cx="3295650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 t="14417"/>
            <a:stretch>
              <a:fillRect/>
            </a:stretch>
          </p:blipFill>
          <p:spPr bwMode="auto">
            <a:xfrm>
              <a:off x="3276600" y="3429001"/>
              <a:ext cx="1062336" cy="27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" name="Group 18"/>
          <p:cNvGrpSpPr/>
          <p:nvPr/>
        </p:nvGrpSpPr>
        <p:grpSpPr>
          <a:xfrm>
            <a:off x="0" y="3886200"/>
            <a:ext cx="5734050" cy="762000"/>
            <a:chOff x="0" y="3886200"/>
            <a:chExt cx="5734050" cy="762000"/>
          </a:xfrm>
        </p:grpSpPr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3886200"/>
              <a:ext cx="5734050" cy="3714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8" name="Group 17"/>
            <p:cNvGrpSpPr/>
            <p:nvPr/>
          </p:nvGrpSpPr>
          <p:grpSpPr>
            <a:xfrm>
              <a:off x="0" y="4343400"/>
              <a:ext cx="4213387" cy="304800"/>
              <a:chOff x="0" y="4419600"/>
              <a:chExt cx="4213387" cy="304800"/>
            </a:xfrm>
          </p:grpSpPr>
          <p:pic>
            <p:nvPicPr>
              <p:cNvPr id="2054" name="Picture 6"/>
              <p:cNvPicPr>
                <a:picLocks noChangeAspect="1" noChangeArrowheads="1"/>
              </p:cNvPicPr>
              <p:nvPr/>
            </p:nvPicPr>
            <p:blipFill>
              <a:blip r:embed="rId7" cstate="print"/>
              <a:srcRect/>
              <a:stretch>
                <a:fillRect/>
              </a:stretch>
            </p:blipFill>
            <p:spPr bwMode="auto">
              <a:xfrm>
                <a:off x="0" y="4419600"/>
                <a:ext cx="3067050" cy="3048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5" name="Picture 7"/>
              <p:cNvPicPr>
                <a:picLocks noChangeAspect="1" noChangeArrowheads="1"/>
              </p:cNvPicPr>
              <p:nvPr/>
            </p:nvPicPr>
            <p:blipFill>
              <a:blip r:embed="rId8" cstate="print"/>
              <a:srcRect/>
              <a:stretch>
                <a:fillRect/>
              </a:stretch>
            </p:blipFill>
            <p:spPr bwMode="auto">
              <a:xfrm>
                <a:off x="3048000" y="4419600"/>
                <a:ext cx="1165387" cy="30175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876800"/>
            <a:ext cx="87153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4102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5827059"/>
            <a:ext cx="9144000" cy="26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6248400"/>
            <a:ext cx="6781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05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7800"/>
            <a:ext cx="9144000" cy="969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67000"/>
            <a:ext cx="50482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124200"/>
            <a:ext cx="6019800" cy="334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0" y="1447800"/>
            <a:ext cx="9144000" cy="1301393"/>
            <a:chOff x="0" y="1447800"/>
            <a:chExt cx="9144000" cy="1301393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447800"/>
              <a:ext cx="9144000" cy="815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9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209800"/>
              <a:ext cx="9144000" cy="539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4" name="Group 13"/>
          <p:cNvGrpSpPr/>
          <p:nvPr/>
        </p:nvGrpSpPr>
        <p:grpSpPr>
          <a:xfrm>
            <a:off x="0" y="2819400"/>
            <a:ext cx="9144000" cy="1781175"/>
            <a:chOff x="0" y="2971800"/>
            <a:chExt cx="9144000" cy="1781175"/>
          </a:xfrm>
        </p:grpSpPr>
        <p:pic>
          <p:nvPicPr>
            <p:cNvPr id="4100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2971800"/>
              <a:ext cx="1076325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1" name="Picture 5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57400" y="2971800"/>
              <a:ext cx="2447925" cy="352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2" name="Picture 6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8575" y="3429000"/>
              <a:ext cx="9115425" cy="1323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4" name="Group 23"/>
          <p:cNvGrpSpPr/>
          <p:nvPr/>
        </p:nvGrpSpPr>
        <p:grpSpPr>
          <a:xfrm>
            <a:off x="0" y="4724400"/>
            <a:ext cx="3962400" cy="333375"/>
            <a:chOff x="0" y="4953000"/>
            <a:chExt cx="3962400" cy="333375"/>
          </a:xfrm>
        </p:grpSpPr>
        <p:pic>
          <p:nvPicPr>
            <p:cNvPr id="4104" name="Picture 8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933700" y="4953000"/>
              <a:ext cx="1028700" cy="295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ight Arrow 16"/>
            <p:cNvSpPr/>
            <p:nvPr/>
          </p:nvSpPr>
          <p:spPr>
            <a:xfrm>
              <a:off x="2514600" y="4953000"/>
              <a:ext cx="381000" cy="304800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6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0" y="4953000"/>
              <a:ext cx="2514600" cy="333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" name="Group 22"/>
          <p:cNvGrpSpPr/>
          <p:nvPr/>
        </p:nvGrpSpPr>
        <p:grpSpPr>
          <a:xfrm>
            <a:off x="4572000" y="4724400"/>
            <a:ext cx="2847975" cy="323850"/>
            <a:chOff x="4572000" y="4953000"/>
            <a:chExt cx="2847975" cy="323850"/>
          </a:xfrm>
        </p:grpSpPr>
        <p:pic>
          <p:nvPicPr>
            <p:cNvPr id="4105" name="Picture 9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572000" y="4953000"/>
              <a:ext cx="1457325" cy="266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" name="Right Arrow 19"/>
            <p:cNvSpPr/>
            <p:nvPr/>
          </p:nvSpPr>
          <p:spPr>
            <a:xfrm>
              <a:off x="6096000" y="4953000"/>
              <a:ext cx="381000" cy="304800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07" name="Picture 1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53200" y="4953000"/>
              <a:ext cx="866775" cy="323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0" y="5608714"/>
            <a:ext cx="9144000" cy="1020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0" y="5133536"/>
            <a:ext cx="88582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36004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09800" y="1981200"/>
            <a:ext cx="65532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" y="3429000"/>
            <a:ext cx="37052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3505200"/>
            <a:ext cx="3031738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36004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981200"/>
            <a:ext cx="2793825" cy="17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2057400"/>
            <a:ext cx="2286000" cy="14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600" y="3810000"/>
            <a:ext cx="82391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8600" y="4876800"/>
            <a:ext cx="78200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28600" y="5334000"/>
            <a:ext cx="661035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990600"/>
            <a:ext cx="3600450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9000" y="1981200"/>
            <a:ext cx="2793825" cy="17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29400" y="2057400"/>
            <a:ext cx="2286000" cy="1436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810000"/>
            <a:ext cx="7286625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1000" y="5562600"/>
            <a:ext cx="2857500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000" y="6096000"/>
            <a:ext cx="67341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2793650"/>
            <a:ext cx="2793825" cy="170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990600"/>
            <a:ext cx="34861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33800" y="1905000"/>
            <a:ext cx="412432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9600" y="4572000"/>
            <a:ext cx="217170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4850" y="4800600"/>
            <a:ext cx="2190750" cy="134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ight Arrow 14"/>
          <p:cNvSpPr/>
          <p:nvPr/>
        </p:nvSpPr>
        <p:spPr>
          <a:xfrm>
            <a:off x="3048000" y="5105400"/>
            <a:ext cx="1295400" cy="6858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14400" y="1524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CSE 203: Data Structure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67600" y="76200"/>
            <a:ext cx="1676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Data Structure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914400"/>
            <a:ext cx="304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GRAPH: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24000"/>
            <a:ext cx="57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Sequential representation of a Graph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Adjacent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Path matrix</a:t>
            </a:r>
          </a:p>
          <a:p>
            <a:pPr>
              <a:buBlip>
                <a:blip r:embed="rId2"/>
              </a:buBlip>
            </a:pPr>
            <a:r>
              <a:rPr lang="en-US" dirty="0" smtClean="0">
                <a:solidFill>
                  <a:schemeClr val="bg1"/>
                </a:solidFill>
              </a:rPr>
              <a:t>  Weighted matrix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9575" y="1295400"/>
            <a:ext cx="4924425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1" y="2743200"/>
            <a:ext cx="3124200" cy="1892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ight Arrow 15"/>
          <p:cNvSpPr/>
          <p:nvPr/>
        </p:nvSpPr>
        <p:spPr>
          <a:xfrm>
            <a:off x="3657600" y="3276600"/>
            <a:ext cx="990600" cy="609600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28600" y="4791075"/>
            <a:ext cx="312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Finding shortest path: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00600" y="2819400"/>
            <a:ext cx="20383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4800" y="5181600"/>
            <a:ext cx="54959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72200" y="5019675"/>
            <a:ext cx="2419350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2221</TotalTime>
  <Words>426</Words>
  <Application>Microsoft Office PowerPoint</Application>
  <PresentationFormat>On-screen Show (4:3)</PresentationFormat>
  <Paragraphs>108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Kamal</dc:creator>
  <cp:lastModifiedBy>Dell</cp:lastModifiedBy>
  <cp:revision>208</cp:revision>
  <dcterms:created xsi:type="dcterms:W3CDTF">2018-03-13T11:27:28Z</dcterms:created>
  <dcterms:modified xsi:type="dcterms:W3CDTF">2023-03-27T04:52:56Z</dcterms:modified>
</cp:coreProperties>
</file>