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1" r:id="rId3"/>
    <p:sldMasterId id="2147483667" r:id="rId4"/>
  </p:sldMasterIdLst>
  <p:notesMasterIdLst>
    <p:notesMasterId r:id="rId6"/>
  </p:notesMasterIdLst>
  <p:sldIdLst>
    <p:sldId id="257" r:id="rId5"/>
    <p:sldId id="424" r:id="rId7"/>
    <p:sldId id="304" r:id="rId8"/>
    <p:sldId id="422" r:id="rId9"/>
    <p:sldId id="882" r:id="rId10"/>
    <p:sldId id="874" r:id="rId11"/>
    <p:sldId id="873" r:id="rId12"/>
    <p:sldId id="888" r:id="rId13"/>
    <p:sldId id="883" r:id="rId14"/>
    <p:sldId id="884" r:id="rId15"/>
    <p:sldId id="885" r:id="rId16"/>
    <p:sldId id="886" r:id="rId17"/>
    <p:sldId id="887" r:id="rId18"/>
    <p:sldId id="891" r:id="rId19"/>
    <p:sldId id="893" r:id="rId20"/>
    <p:sldId id="892" r:id="rId21"/>
    <p:sldId id="875" r:id="rId22"/>
    <p:sldId id="894" r:id="rId23"/>
    <p:sldId id="895" r:id="rId24"/>
    <p:sldId id="898" r:id="rId25"/>
    <p:sldId id="899" r:id="rId26"/>
    <p:sldId id="900" r:id="rId27"/>
    <p:sldId id="896" r:id="rId28"/>
    <p:sldId id="901" r:id="rId29"/>
    <p:sldId id="902" r:id="rId30"/>
    <p:sldId id="903" r:id="rId31"/>
    <p:sldId id="904" r:id="rId32"/>
    <p:sldId id="905" r:id="rId33"/>
    <p:sldId id="880" r:id="rId34"/>
    <p:sldId id="881" r:id="rId35"/>
    <p:sldId id="86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13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 Type="http://schemas.openxmlformats.org/officeDocument/2006/relationships/slideMaster" Target="slideMasters/slideMaster3.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0D13400-A3BD-44CF-A2D5-97EC9C02955B}"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DBE3E435-9A01-4D46-93FE-54A2D15F9798}">
      <dgm:prSet custT="1"/>
      <dgm:spPr>
        <a:solidFill>
          <a:schemeClr val="bg2"/>
        </a:solidFill>
        <a:ln w="41275">
          <a:solidFill>
            <a:srgbClr val="C00000"/>
          </a:solidFill>
        </a:ln>
      </dgm:spPr>
      <dgm:t>
        <a:bodyPr tIns="274320"/>
        <a:lstStyle/>
        <a:p>
          <a:r>
            <a:rPr lang="en-US" sz="2800" b="1" dirty="0">
              <a:solidFill>
                <a:schemeClr val="tx1"/>
              </a:solidFill>
            </a:rPr>
            <a:t>Recommended Books</a:t>
          </a:r>
          <a:br>
            <a:rPr lang="en-US" sz="1300" b="1" dirty="0"/>
          </a:br>
          <a:endParaRPr lang="en-US" sz="1300" dirty="0"/>
        </a:p>
      </dgm:t>
    </dgm:pt>
    <dgm:pt modelId="{D92660C9-EC4F-4E8A-AFB6-A2CA00500AC4}" cxnId="{85D8BE80-1968-431D-AAA7-5B4C69DF34B8}" type="parTrans">
      <dgm:prSet/>
      <dgm:spPr/>
      <dgm:t>
        <a:bodyPr/>
        <a:lstStyle/>
        <a:p>
          <a:endParaRPr lang="en-US"/>
        </a:p>
      </dgm:t>
    </dgm:pt>
    <dgm:pt modelId="{F0A1346A-1D71-47E1-88CB-1E1861165502}" cxnId="{85D8BE80-1968-431D-AAA7-5B4C69DF34B8}" type="sibTrans">
      <dgm:prSet/>
      <dgm:spPr/>
      <dgm:t>
        <a:bodyPr/>
        <a:lstStyle/>
        <a:p>
          <a:endParaRPr lang="en-US"/>
        </a:p>
      </dgm:t>
    </dgm:pt>
    <dgm:pt modelId="{7F697D18-3D94-4979-828E-4A6A713B4B4E}" type="pres">
      <dgm:prSet presAssocID="{50D13400-A3BD-44CF-A2D5-97EC9C02955B}" presName="Name0" presStyleCnt="0">
        <dgm:presLayoutVars>
          <dgm:dir/>
          <dgm:resizeHandles val="exact"/>
        </dgm:presLayoutVars>
      </dgm:prSet>
      <dgm:spPr/>
    </dgm:pt>
    <dgm:pt modelId="{7733D2F9-D730-458E-93E8-15C25B292AF1}" type="pres">
      <dgm:prSet presAssocID="{DBE3E435-9A01-4D46-93FE-54A2D15F9798}" presName="node" presStyleLbl="node1" presStyleIdx="0" presStyleCnt="1">
        <dgm:presLayoutVars>
          <dgm:bulletEnabled val="1"/>
        </dgm:presLayoutVars>
      </dgm:prSet>
      <dgm:spPr/>
    </dgm:pt>
  </dgm:ptLst>
  <dgm:cxnLst>
    <dgm:cxn modelId="{C4DB1477-6C49-4A82-AECF-F6F6796DA019}" type="presOf" srcId="{50D13400-A3BD-44CF-A2D5-97EC9C02955B}" destId="{7F697D18-3D94-4979-828E-4A6A713B4B4E}" srcOrd="0" destOrd="0" presId="urn:microsoft.com/office/officeart/2005/8/layout/process1"/>
    <dgm:cxn modelId="{85D8BE80-1968-431D-AAA7-5B4C69DF34B8}" srcId="{50D13400-A3BD-44CF-A2D5-97EC9C02955B}" destId="{DBE3E435-9A01-4D46-93FE-54A2D15F9798}" srcOrd="0" destOrd="0" parTransId="{D92660C9-EC4F-4E8A-AFB6-A2CA00500AC4}" sibTransId="{F0A1346A-1D71-47E1-88CB-1E1861165502}"/>
    <dgm:cxn modelId="{49592CFC-E412-4863-AB37-7E14FDBDA4B2}" type="presOf" srcId="{DBE3E435-9A01-4D46-93FE-54A2D15F9798}" destId="{7733D2F9-D730-458E-93E8-15C25B292AF1}" srcOrd="0" destOrd="0" presId="urn:microsoft.com/office/officeart/2005/8/layout/process1"/>
    <dgm:cxn modelId="{C21967D2-8818-4B6A-B682-B2BD55D63B66}" type="presParOf" srcId="{7F697D18-3D94-4979-828E-4A6A713B4B4E}" destId="{7733D2F9-D730-458E-93E8-15C25B292AF1}" srcOrd="0" destOrd="0" presId="urn:microsoft.com/office/officeart/2005/8/layout/process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0515600" cy="498406"/>
        <a:chOff x="0" y="0"/>
        <a:chExt cx="10515600" cy="498406"/>
      </a:xfrm>
    </dsp:grpSpPr>
    <dsp:sp modelId="{7733D2F9-D730-458E-93E8-15C25B292AF1}">
      <dsp:nvSpPr>
        <dsp:cNvPr id="3" name="Rounded Rectangle 2"/>
        <dsp:cNvSpPr/>
      </dsp:nvSpPr>
      <dsp:spPr bwMode="white">
        <a:xfrm>
          <a:off x="0" y="0"/>
          <a:ext cx="10515600" cy="498406"/>
        </a:xfrm>
        <a:prstGeom prst="roundRect">
          <a:avLst>
            <a:gd name="adj" fmla="val 10000"/>
          </a:avLst>
        </a:prstGeom>
        <a:solidFill>
          <a:schemeClr val="bg2"/>
        </a:solidFill>
        <a:ln w="41275">
          <a:solidFill>
            <a:srgbClr val="C00000"/>
          </a:solidFill>
        </a:ln>
      </dsp:spPr>
      <dsp:style>
        <a:lnRef idx="2">
          <a:schemeClr val="lt1"/>
        </a:lnRef>
        <a:fillRef idx="1">
          <a:schemeClr val="accent1"/>
        </a:fillRef>
        <a:effectRef idx="0">
          <a:scrgbClr r="0" g="0" b="0"/>
        </a:effectRef>
        <a:fontRef idx="minor">
          <a:schemeClr val="lt1"/>
        </a:fontRef>
      </dsp:style>
      <dsp:txBody>
        <a:bodyPr lIns="106680" tIns="274320" rIns="106680" bIns="10668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2800" b="1" dirty="0">
              <a:solidFill>
                <a:schemeClr val="tx1"/>
              </a:solidFill>
            </a:rPr>
            <a:t>Recommended Books</a:t>
          </a:r>
          <a:br>
            <a:rPr lang="en-US" sz="1300" b="1" dirty="0"/>
          </a:br>
          <a:endParaRPr lang="en-US" sz="1300" dirty="0"/>
        </a:p>
      </dsp:txBody>
      <dsp:txXfrm>
        <a:off x="0" y="0"/>
        <a:ext cx="10515600" cy="4984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31EBF2-7740-4F6C-A786-3BFD00F410D6}"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EEDDE8-33BE-4E89-A214-8FB7F6C92979}"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Good morning, everyone. We are about to embark on an exciting journey into the world of Machine Learning. This first slide introduces us to the core subject, setting the stage for what promises to be a fascinating exploration. We'll begin by acknowledging the esteemed Professor Dr. Md. Sujan Ali, from the Department of Computer Science and Engineering at Jatiya Kabi Kazi Nazrul Islam University, who is leading us through this insightful course. This is more than just a title slide; it's our gateway into understanding how machines can learn and adapt, transforming industries and our daily lives. As we move forward, we will delve into the intricacies of this field, from fundamental concepts to real-world applications.</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delve into a practical application of machine learning, focusing on house price prediction. Imagine you are trying to estimate the value of a house. Instead of relying on a human expert, we can use a machine learning model. To train this model, we first need data. This slide illustrates a common starting point: a dataset comprising various houses and their corresponding sizes. This "training data" is crucial, as it provides the model with examples from which to learn. For instance, we might have several entries showing specific house sizes and the prices at which those houses were sold. The model then analyzes these examples to identify underlying patterns and relationships between features like house size and the target variable, which is the house price. This initial step of gathering and presenting the training data sets the foundation for the model to effectively learn and make accurate predictions on new, unseen data.</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dive into a concrete example of how a machine learning model operates for house price prediction. Initially, the algorithm diligently analyzes the provided training data, meticulously searching for underlying relationships. Through this process, it might discover a simple yet effective formula, such as Price equals 5000 multiplied by Size. This equation effectively becomes our model, representing the learned pattern. When presented with new data, like a house size of 1800 square feet, the model applies this learned relationship. It calculates 5000 times 1800, yielding a prediction of 9,000,000 TK for the house price. This demonstrates the model's ability to generalize from previously seen examples and make informed predictions on unseen data, a core capability of machine learning.</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transition to another practical example of a machine learning model in action: email spam detection. This slide introduces the concept of providing a model with "training data" to learn from. In this context, the training data consists of various emails, each labeled as either "spam" or "not spam." This labeled data is crucial because it allows the algorithm to identify patterns and characteristics that distinguish between legitimate and unwanted messages. The model effectively learns what attributes an email possesses that categorize it into one of these two classes.</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Here, we continue with our second example, email spam detection. This illustration highlights how a machine learning model discerns patterns within textual data. The model specifically learns to identify keywords and phrases frequently associated with spam emails. When words like "free," "win," or "prize" appear, they trigger a higher probability of an email being categorized as spam. Consequently, upon receiving a new email containing the phrase "Win cash prize today!", the model applies its learned rules and confidently predicts that this email is indeed spam. This demonstrates the model's ability to classify new, unseen data based on the knowledge it acquired from previous examples.</a:t>
            </a: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A machine learning model fundamentally acts as a sophisticated mathematical function. It possesses the capability to learn a complex mapping from input features to a desired output. Essentially, it takes raw data, processes it, and then generates predictions or classifications. This process is not random; rather, the model systematically identifies patterns and relationships within the data during its training phase. The general mathematical representation on the slide provides a foundational understanding of this mapping. It symbolizes how various inputs are transformed through mathematical operations to produce a specific output, forming the core logic behind every prediction a machine learning system makes.</a:t>
            </a: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A machine learning model, as we just discussed, is a mathematical function. Now, let's break down its core components: weights and biases. Think of weights as the model's way of deciding how important each piece of input information is. For instance, in our house price prediction, the 'size' of the house would likely have a high weight, meaning it significantly influences the predicted price. These weights (represented as W) essentially scale the influence of each input feature.
Biases, on the other hand, act as an adjustable offset. They provide a baseline value that the model can tune to better fit the data. Imagine a scenario where even a very small house has a minimum price. The bias would help the model capture this fundamental floor value. Together, weights and biases are called parameters because the learning algorithm actively adjusts these values during the training process, allowing the model to continuously refine its predictions and improve accuracy.</a:t>
            </a: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serves as a transitional point, acting as a natural pause before we delve into the core types of machine learning. We have covered the fundamental concepts of models and their constituent parameters, such as weights and biases. Now, we prepare to explore how these models are applied across different learning paradigms. This pause allows us to mentally shift gears, moving from the "what" of a model to the "how" it learns and operates within distinct frameworks, ensuring a clear understanding as we progress.</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is intentionally left blank. It serves as a brief pause or transition point before we delve into the core topic of the different types of machine learning paradigms. Often, such an interstitial slide allows the audience a moment to absorb the previous information or prepare for the next segment. Think of it as a brief mental reset, setting the stage for what is to come.</a:t>
            </a: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the foundational information for this course, starting with the Course Code. The specific code will be provided to ensure accurate identification and enrollment for administrative purposes. This essential detail helps everyone track the course within the university's system. Following this, we delve into the broader "Course Information." This section will outline key aspects such as prerequisites, learning outcomes, and perhaps a brief overview of the course structure. We will explore what you can expect to learn and how the course is organized to facilitate your understanding of machine learning principles.</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introduces Supervised Learning, a foundational category of machine learning. In supervised learning, the model trains on labeled data, meaning each input has a corresponding correct output. The primary goal is to predict or classify new, unseen data based on these learned relationships. Consider email spam detection; the model learns from emails previously labeled as "spam" or "not spam." Similarly, house price prediction models use historical data containing house features and their actual sale prices. Predicting student grades involves using past academic performance and other relevant data points. The model learns to map input features to a desired output, making it highly effective for tasks requiring direct prediction based on historical examples.</a:t>
            </a:r>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Machine learning operates through a systematic process, beginning with the crucial step of data collection. Businesses gather vast amounts of information from various sources, forming the foundation for any AI endeavor. Subsequently, cleaning and preprocessing this data become paramount, as raw data often contains inconsistencies or missing values that can hinder model performance. Once the data is prepared, engineers select an appropriate machine learning algorithm, considering the specific problem they aim to solve and the nature of the data. This chosen algorithm then trains the model, iteratively adjusting its internal parameters to learn patterns and relationships within the cleaned data. Following training, thorough testing and evaluation of the model ensure its accuracy and reliability against unseen data. Finally, the deployed model leverages its learned intelligence to make predictions or decisions, fulfilling its intended purpose and providing actionable insights.</a:t>
            </a:r>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Machine learning has profoundly transformed various industries, extending its reach far beyond theoretical concepts. Healthcare leverages machine learning for early and accurate disease diagnosis, enabling personalized treatment plans and improving patient outcomes. Financial institutions employ these sophisticated algorithms for fraud detection, meticulously analyzing transaction patterns to identify and prevent illicit activities, thus safeguarding assets and maintaining trust.
E-commerce platforms heavily rely on machine learning for product recommendations, creating highly personalized shopping experiences that anticipate customer needs and preferences, thereby driving sales and enhancing user engagement. Banking sectors utilize machine learning for credit scoring, assessing risk profiles with greater accuracy and efficiency, which facilitates informed lending decisions. Transportation systems integrate machine learning into autonomous vehicles, paving the way for safer and more efficient modes of travel through continuous learning and adaptation.
Agriculture benefits from machine learning through crop prediction, optimizing planting and harvesting schedules, and enhancing yield management by analyzing environmental factors and historical data. Cybersecurity applications also harness machine learning for intrusion detection, identifying and neutralizing threats with increased speed and precision, consequently strengthening digital defenses. These diverse applications collectively demonstrate the pervasive and impactful nature of machine learning in addressing complex challenges across numerous domains.</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course employs a multifaceted approach to assess your understanding and mastery of the material. Your performance will be evaluated through midterms and assignments, which aim to gauge your continuous engagement and comprehension of key concepts throughout the semester. Additionally, formal examinations will provide a comprehensive assessment of your accumulated knowledge. Finally, presentation components will allow you to demonstrate your ability to articulate and apply machine learning principles in a structured and effective manner.</a:t>
            </a:r>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Well, here we are at "The End" of our journey through the fascinating world of Machine Learning. We've demystified models, explored the roles of weights and biases, and journeyed through the diverse landscapes of supervised, unsupervised, and reinforcement learning. We also uncovered the systematic process of how ML works and its transformative applications across countless industries, from healthcare to finance, and even agriculture. As we conclude, I urge you to look beyond these slides. Machine Learning isn't just a technical concept; it's a powerful lens through which we can understand and reshape our world. It's an invitation to innovate, to solve complex problems, and to build a future where data-driven intelligence enhances every aspect of our lives. So, as you leave today, remember that the end of this presentation is merely the beginning of your own exploration. Embrace the potential of Machine Learning, and let's together unlock a future of unparalleled possibilities. Thank you.</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We delve into the core literature for this course, establishing a strong foundation in machine learning. Our primary reference, "Pattern Recognition and Machine Learning" by Christopher M. Bishop, provides a comprehensive and theoretically rigorous approach to the subject. This book is invaluable for understanding the mathematical underpinnings and foundational concepts. Supplementing this, "Machine Learning" by Tom M. Mitchell offers a classic and widely respected perspective, focusing on fundamental algorithms and practical applications. Finally, for a hands-on experience, we will utilize "Hands-On Machine Learning with Scikit-Learn, Keras &amp; TensorFlow" by Aurélien Géron. This resource is excellent for implementing models using popular Python libraries, bridging theory with practical coding skills essential for real-world problem-solving.</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Our course objectives are designed to provide a comprehensive understanding of machine learning. First, you will gain a deep understanding of core machine learning algorithms, forming the foundational knowledge necessary for this field. Second, we will move beyond theory into practical application, as you learn to implement various ML models using Python, a leading language in data science. Third, a crucial aspect of machine learning involves evaluating and enhancing the predictive performance of your models, ensuring they are robust and accurate. Finally, we will equip you with the skills to solve real-world classification and regression problems, directly applying what you've learned to practical scenarios.</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highlights a fundamental distinction between traditional programming and machine learning, which serves as a crucial starting point for understanding our course objectives. In traditional programming, we explicitly define rules and combine them with data to produce a specific output. For instance, if you write a program to calculate taxes, you provide the tax rules and the income data, and the program outputs the tax amount. The developer dictates every step and logic.
However, machine learning operates differently. Instead of providing explicit rules, we feed the system data along with the correct answers—this is known as training data. Through this process, the machine learning system learns to infer a "model," which is essentially a set of underlying patterns or relationships. Once this model is developed, we can then introduce new, unseen data to it, and the model will generate predictions based on the patterns it has learned. This approach allows systems to adapt and perform tasks without being explicitly programmed for every possible scenario, making it incredibly powerful for complex problems where defining explicit rules would be impossible or impractical.</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Machine Learning, or ML, stands as a prominent branch within the broader field of Artificial Intelligence, representing a significant evolution in how computers process information and execute tasks. Its fundamental capability lies in empowering machines to learn directly from data, moving beyond explicit programming. This means we do not need to write specific instructions for every conceivable scenario. Instead, we provide the machine with data, and it autonomously develops the ability to perform tasks.
A core principle of ML involves identifying patterns within given datasets. Once these patterns are recognized, the machine leverages them to make accurate predictions or informed decisions in new, unseen situations. This process essentially teaches systems to emulate human-like thought and understanding. By learning from vast amounts of data, machine learning algorithms allow computers to adapt and improve their performance over time, making them incredibly powerful tools for solving complex problems across various domains.</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This slide, while appearing blank, serves a crucial purpose in our journey into Machine Learning. It functions as a reflective pause, allowing us to absorb the foundational definitions and concepts we have just discussed. Before delving deeper into practical applications and model building, it is essential to internalize the core principles introduced on the previous slides. This moment of whitespace encourages us to consider the implications of ML as a branch of Artificial Intelligence, how it enables computers to learn from data, and its capacity to make predictions or decisions without explicit programming. This brief interlude is an opportunity to consolidate our understanding of how ML identifies and utilizes patterns, mimicking human learning from data.</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r>
              <a:rPr lang="en-US"/>
              <a:t>Today we're delving into the concept of a "model" within machine learning. Essentially, a model represents the core intelligence of our system. It's the critical component responsible for learning intricate patterns and relationships directly from the data we feed it. Through this learning process, the model develops an understanding of the underlying structure of the data. This understanding then enables it to make informed predictions or decisions on new, unseen data. Think of it as the brain of your machine learning application. A model can manifest in various forms. It could be a complex mathematical function, meticulously crafted to capture statistical relationships, or it might consist of a refined set of learned rules. These rules are derived iteratively as the model processes more data, constantly improving its ability to generalize and predict. This adaptability allows machine learning systems to address a wide array of problems, from image recognition to predictive analytics.</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4" name="Date Placeholder 3"/>
          <p:cNvSpPr>
            <a:spLocks noGrp="1"/>
          </p:cNvSpPr>
          <p:nvPr>
            <p:ph type="dt" sz="half" idx="10"/>
          </p:nvPr>
        </p:nvSpPr>
        <p:spPr/>
        <p:txBody>
          <a:bodyPr/>
          <a:lstStyle/>
          <a:p>
            <a:fld id="{1493555C-763E-4A04-8D14-93585852B71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293C9FF-F73D-43AD-9B16-3CEEC84038D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899B73D-7CF0-4ADC-A54E-0826776682E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ull Blank">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2_Title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2_Custom Layout">
    <p:spTree>
      <p:nvGrpSpPr>
        <p:cNvPr id="1" name=""/>
        <p:cNvGrpSpPr/>
        <p:nvPr/>
      </p:nvGrpSpPr>
      <p:grpSpPr>
        <a:xfrm>
          <a:off x="0" y="0"/>
          <a:ext cx="0" cy="0"/>
          <a:chOff x="0" y="0"/>
          <a:chExt cx="0" cy="0"/>
        </a:xfrm>
      </p:grpSpPr>
      <p:sp>
        <p:nvSpPr>
          <p:cNvPr id="2" name="Rectangle 1"/>
          <p:cNvSpPr/>
          <p:nvPr userDrawn="1"/>
        </p:nvSpPr>
        <p:spPr>
          <a:xfrm>
            <a:off x="10534650" y="0"/>
            <a:ext cx="165735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sz="quarter" idx="10"/>
          </p:nvPr>
        </p:nvSpPr>
        <p:spPr>
          <a:xfrm>
            <a:off x="3035587" y="1285875"/>
            <a:ext cx="6120827" cy="4286250"/>
          </a:xfrm>
          <a:prstGeom prst="rect">
            <a:avLst/>
          </a:prstGeom>
        </p:spPr>
        <p:txBody>
          <a:bodyPr>
            <a:normAutofit/>
          </a:bodyPr>
          <a:lstStyle>
            <a:lvl1pPr>
              <a:defRPr sz="940">
                <a:solidFill>
                  <a:srgbClr val="00B0F0"/>
                </a:solidFill>
              </a:defRPr>
            </a:lvl1pPr>
          </a:lstStyle>
          <a:p>
            <a:r>
              <a:rPr lang="en-US"/>
              <a:t>Click icon to add picture</a:t>
            </a:r>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3_Custom Layout">
    <p:spTree>
      <p:nvGrpSpPr>
        <p:cNvPr id="1" name=""/>
        <p:cNvGrpSpPr/>
        <p:nvPr/>
      </p:nvGrpSpPr>
      <p:grpSpPr>
        <a:xfrm>
          <a:off x="0" y="0"/>
          <a:ext cx="0" cy="0"/>
          <a:chOff x="0" y="0"/>
          <a:chExt cx="0" cy="0"/>
        </a:xfrm>
      </p:grpSpPr>
      <p:sp>
        <p:nvSpPr>
          <p:cNvPr id="2" name="Rectangle 1"/>
          <p:cNvSpPr/>
          <p:nvPr userDrawn="1"/>
        </p:nvSpPr>
        <p:spPr>
          <a:xfrm>
            <a:off x="10534650" y="0"/>
            <a:ext cx="165735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sz="quarter" idx="10"/>
          </p:nvPr>
        </p:nvSpPr>
        <p:spPr>
          <a:xfrm>
            <a:off x="1068014" y="2286000"/>
            <a:ext cx="4727385" cy="3405188"/>
          </a:xfrm>
          <a:prstGeom prst="rect">
            <a:avLst/>
          </a:prstGeom>
        </p:spPr>
        <p:txBody>
          <a:bodyPr>
            <a:normAutofit/>
          </a:bodyPr>
          <a:lstStyle>
            <a:lvl1pPr>
              <a:defRPr sz="940">
                <a:solidFill>
                  <a:srgbClr val="00B0F0"/>
                </a:solidFill>
              </a:defRPr>
            </a:lvl1pPr>
          </a:lstStyle>
          <a:p>
            <a:r>
              <a:rPr lang="en-US"/>
              <a:t>Click icon to add picture</a:t>
            </a:r>
            <a:endParaRPr lang="id-ID"/>
          </a:p>
        </p:txBody>
      </p:sp>
      <p:sp>
        <p:nvSpPr>
          <p:cNvPr id="4" name="Picture Placeholder 2"/>
          <p:cNvSpPr>
            <a:spLocks noGrp="1"/>
          </p:cNvSpPr>
          <p:nvPr>
            <p:ph type="pic" sz="quarter" idx="11"/>
          </p:nvPr>
        </p:nvSpPr>
        <p:spPr>
          <a:xfrm>
            <a:off x="6302952" y="2286000"/>
            <a:ext cx="4727385" cy="3405188"/>
          </a:xfrm>
          <a:prstGeom prst="rect">
            <a:avLst/>
          </a:prstGeom>
        </p:spPr>
        <p:txBody>
          <a:bodyPr>
            <a:normAutofit/>
          </a:bodyPr>
          <a:lstStyle>
            <a:lvl1pPr>
              <a:defRPr sz="940">
                <a:solidFill>
                  <a:srgbClr val="00B0F0"/>
                </a:solidFill>
              </a:defRPr>
            </a:lvl1pPr>
          </a:lstStyle>
          <a:p>
            <a:r>
              <a:rPr lang="en-US"/>
              <a:t>Click icon to add picture</a:t>
            </a:r>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4_Custom Layout">
    <p:spTree>
      <p:nvGrpSpPr>
        <p:cNvPr id="1" name=""/>
        <p:cNvGrpSpPr/>
        <p:nvPr/>
      </p:nvGrpSpPr>
      <p:grpSpPr>
        <a:xfrm>
          <a:off x="0" y="0"/>
          <a:ext cx="0" cy="0"/>
          <a:chOff x="0" y="0"/>
          <a:chExt cx="0" cy="0"/>
        </a:xfrm>
      </p:grpSpPr>
      <p:sp>
        <p:nvSpPr>
          <p:cNvPr id="2" name="Rectangle 1"/>
          <p:cNvSpPr/>
          <p:nvPr userDrawn="1"/>
        </p:nvSpPr>
        <p:spPr>
          <a:xfrm>
            <a:off x="10534650" y="0"/>
            <a:ext cx="165735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sz="quarter" idx="10"/>
          </p:nvPr>
        </p:nvSpPr>
        <p:spPr>
          <a:xfrm>
            <a:off x="4468298" y="2286000"/>
            <a:ext cx="3224874" cy="2322912"/>
          </a:xfrm>
          <a:prstGeom prst="rect">
            <a:avLst/>
          </a:prstGeom>
        </p:spPr>
        <p:txBody>
          <a:bodyPr>
            <a:normAutofit/>
          </a:bodyPr>
          <a:lstStyle>
            <a:lvl1pPr>
              <a:defRPr sz="940">
                <a:solidFill>
                  <a:srgbClr val="00B0F0"/>
                </a:solidFill>
              </a:defRPr>
            </a:lvl1pPr>
          </a:lstStyle>
          <a:p>
            <a:r>
              <a:rPr lang="en-US"/>
              <a:t>Click icon to add picture</a:t>
            </a:r>
            <a:endParaRPr lang="id-ID"/>
          </a:p>
        </p:txBody>
      </p:sp>
      <p:sp>
        <p:nvSpPr>
          <p:cNvPr id="4" name="Picture Placeholder 2"/>
          <p:cNvSpPr>
            <a:spLocks noGrp="1"/>
          </p:cNvSpPr>
          <p:nvPr>
            <p:ph type="pic" sz="quarter" idx="11"/>
          </p:nvPr>
        </p:nvSpPr>
        <p:spPr>
          <a:xfrm>
            <a:off x="8294375" y="2286000"/>
            <a:ext cx="3224874" cy="2322912"/>
          </a:xfrm>
          <a:prstGeom prst="rect">
            <a:avLst/>
          </a:prstGeom>
        </p:spPr>
        <p:txBody>
          <a:bodyPr>
            <a:normAutofit/>
          </a:bodyPr>
          <a:lstStyle>
            <a:lvl1pPr>
              <a:defRPr sz="940">
                <a:solidFill>
                  <a:srgbClr val="00B0F0"/>
                </a:solidFill>
              </a:defRPr>
            </a:lvl1pPr>
          </a:lstStyle>
          <a:p>
            <a:r>
              <a:rPr lang="en-US"/>
              <a:t>Click icon to add picture</a:t>
            </a:r>
            <a:endParaRPr lang="id-ID"/>
          </a:p>
        </p:txBody>
      </p:sp>
      <p:sp>
        <p:nvSpPr>
          <p:cNvPr id="5" name="Picture Placeholder 2"/>
          <p:cNvSpPr>
            <a:spLocks noGrp="1"/>
          </p:cNvSpPr>
          <p:nvPr>
            <p:ph type="pic" sz="quarter" idx="12"/>
          </p:nvPr>
        </p:nvSpPr>
        <p:spPr>
          <a:xfrm>
            <a:off x="642220" y="2286000"/>
            <a:ext cx="3224874" cy="2322912"/>
          </a:xfrm>
          <a:prstGeom prst="rect">
            <a:avLst/>
          </a:prstGeom>
        </p:spPr>
        <p:txBody>
          <a:bodyPr>
            <a:normAutofit/>
          </a:bodyPr>
          <a:lstStyle>
            <a:lvl1pPr>
              <a:defRPr sz="940">
                <a:solidFill>
                  <a:srgbClr val="00B0F0"/>
                </a:solidFill>
              </a:defRPr>
            </a:lvl1pPr>
          </a:lstStyle>
          <a:p>
            <a:r>
              <a:rPr lang="en-US"/>
              <a:t>Click icon to add picture</a:t>
            </a:r>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2_Title and Conten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158850" y="350520"/>
            <a:ext cx="3387024" cy="5957878"/>
          </a:xfrm>
          <a:custGeom>
            <a:avLst/>
            <a:gdLst>
              <a:gd name="connsiteX0" fmla="*/ 2251396 w 3387024"/>
              <a:gd name="connsiteY0" fmla="*/ 5837415 h 5957878"/>
              <a:gd name="connsiteX1" fmla="*/ 2314363 w 3387024"/>
              <a:gd name="connsiteY1" fmla="*/ 5929130 h 5957878"/>
              <a:gd name="connsiteX2" fmla="*/ 2318877 w 3387024"/>
              <a:gd name="connsiteY2" fmla="*/ 5942101 h 5957878"/>
              <a:gd name="connsiteX3" fmla="*/ 2323302 w 3387024"/>
              <a:gd name="connsiteY3" fmla="*/ 5957878 h 5957878"/>
              <a:gd name="connsiteX4" fmla="*/ 2290491 w 3387024"/>
              <a:gd name="connsiteY4" fmla="*/ 5915837 h 5957878"/>
              <a:gd name="connsiteX5" fmla="*/ 2260584 w 3387024"/>
              <a:gd name="connsiteY5" fmla="*/ 5874163 h 5957878"/>
              <a:gd name="connsiteX6" fmla="*/ 2254718 w 3387024"/>
              <a:gd name="connsiteY6" fmla="*/ 5848638 h 5957878"/>
              <a:gd name="connsiteX7" fmla="*/ 1579667 w 3387024"/>
              <a:gd name="connsiteY7" fmla="*/ 5735622 h 5957878"/>
              <a:gd name="connsiteX8" fmla="*/ 1582238 w 3387024"/>
              <a:gd name="connsiteY8" fmla="*/ 5740917 h 5957878"/>
              <a:gd name="connsiteX9" fmla="*/ 1578675 w 3387024"/>
              <a:gd name="connsiteY9" fmla="*/ 5737551 h 5957878"/>
              <a:gd name="connsiteX10" fmla="*/ 2606969 w 3387024"/>
              <a:gd name="connsiteY10" fmla="*/ 5687275 h 5957878"/>
              <a:gd name="connsiteX11" fmla="*/ 2614395 w 3387024"/>
              <a:gd name="connsiteY11" fmla="*/ 5687699 h 5957878"/>
              <a:gd name="connsiteX12" fmla="*/ 2606969 w 3387024"/>
              <a:gd name="connsiteY12" fmla="*/ 5687275 h 5957878"/>
              <a:gd name="connsiteX13" fmla="*/ 1675704 w 3387024"/>
              <a:gd name="connsiteY13" fmla="*/ 5676760 h 5957878"/>
              <a:gd name="connsiteX14" fmla="*/ 1682899 w 3387024"/>
              <a:gd name="connsiteY14" fmla="*/ 5682110 h 5957878"/>
              <a:gd name="connsiteX15" fmla="*/ 1681969 w 3387024"/>
              <a:gd name="connsiteY15" fmla="*/ 5682055 h 5957878"/>
              <a:gd name="connsiteX16" fmla="*/ 1682939 w 3387024"/>
              <a:gd name="connsiteY16" fmla="*/ 5684034 h 5957878"/>
              <a:gd name="connsiteX17" fmla="*/ 1680457 w 3387024"/>
              <a:gd name="connsiteY17" fmla="*/ 5691810 h 5957878"/>
              <a:gd name="connsiteX18" fmla="*/ 1675704 w 3387024"/>
              <a:gd name="connsiteY18" fmla="*/ 5676760 h 5957878"/>
              <a:gd name="connsiteX19" fmla="*/ 1675704 w 3387024"/>
              <a:gd name="connsiteY19" fmla="*/ 5667256 h 5957878"/>
              <a:gd name="connsiteX20" fmla="*/ 1675704 w 3387024"/>
              <a:gd name="connsiteY20" fmla="*/ 5676760 h 5957878"/>
              <a:gd name="connsiteX21" fmla="*/ 1675704 w 3387024"/>
              <a:gd name="connsiteY21" fmla="*/ 5667256 h 5957878"/>
              <a:gd name="connsiteX22" fmla="*/ 1735860 w 3387024"/>
              <a:gd name="connsiteY22" fmla="*/ 5658177 h 5957878"/>
              <a:gd name="connsiteX23" fmla="*/ 1748381 w 3387024"/>
              <a:gd name="connsiteY23" fmla="*/ 5676153 h 5957878"/>
              <a:gd name="connsiteX24" fmla="*/ 1757960 w 3387024"/>
              <a:gd name="connsiteY24" fmla="*/ 5689454 h 5957878"/>
              <a:gd name="connsiteX25" fmla="*/ 1762735 w 3387024"/>
              <a:gd name="connsiteY25" fmla="*/ 5704483 h 5957878"/>
              <a:gd name="connsiteX26" fmla="*/ 1758874 w 3387024"/>
              <a:gd name="connsiteY26" fmla="*/ 5721116 h 5957878"/>
              <a:gd name="connsiteX27" fmla="*/ 1738280 w 3387024"/>
              <a:gd name="connsiteY27" fmla="*/ 5666365 h 5957878"/>
              <a:gd name="connsiteX28" fmla="*/ 2600375 w 3387024"/>
              <a:gd name="connsiteY28" fmla="*/ 5657276 h 5957878"/>
              <a:gd name="connsiteX29" fmla="*/ 2602938 w 3387024"/>
              <a:gd name="connsiteY29" fmla="*/ 5666735 h 5957878"/>
              <a:gd name="connsiteX30" fmla="*/ 2600375 w 3387024"/>
              <a:gd name="connsiteY30" fmla="*/ 5657276 h 5957878"/>
              <a:gd name="connsiteX31" fmla="*/ 1767185 w 3387024"/>
              <a:gd name="connsiteY31" fmla="*/ 5647055 h 5957878"/>
              <a:gd name="connsiteX32" fmla="*/ 1768068 w 3387024"/>
              <a:gd name="connsiteY32" fmla="*/ 5648434 h 5957878"/>
              <a:gd name="connsiteX33" fmla="*/ 1817711 w 3387024"/>
              <a:gd name="connsiteY33" fmla="*/ 5742809 h 5957878"/>
              <a:gd name="connsiteX34" fmla="*/ 1809429 w 3387024"/>
              <a:gd name="connsiteY34" fmla="*/ 5738781 h 5957878"/>
              <a:gd name="connsiteX35" fmla="*/ 1796890 w 3387024"/>
              <a:gd name="connsiteY35" fmla="*/ 5724956 h 5957878"/>
              <a:gd name="connsiteX36" fmla="*/ 2348908 w 3387024"/>
              <a:gd name="connsiteY36" fmla="*/ 5610417 h 5957878"/>
              <a:gd name="connsiteX37" fmla="*/ 2348908 w 3387024"/>
              <a:gd name="connsiteY37" fmla="*/ 5610417 h 5957878"/>
              <a:gd name="connsiteX38" fmla="*/ 1916716 w 3387024"/>
              <a:gd name="connsiteY38" fmla="*/ 5598150 h 5957878"/>
              <a:gd name="connsiteX39" fmla="*/ 1960858 w 3387024"/>
              <a:gd name="connsiteY39" fmla="*/ 5674174 h 5957878"/>
              <a:gd name="connsiteX40" fmla="*/ 2021342 w 3387024"/>
              <a:gd name="connsiteY40" fmla="*/ 5756480 h 5957878"/>
              <a:gd name="connsiteX41" fmla="*/ 2037167 w 3387024"/>
              <a:gd name="connsiteY41" fmla="*/ 5783076 h 5957878"/>
              <a:gd name="connsiteX42" fmla="*/ 2038001 w 3387024"/>
              <a:gd name="connsiteY42" fmla="*/ 5786884 h 5957878"/>
              <a:gd name="connsiteX43" fmla="*/ 2038428 w 3387024"/>
              <a:gd name="connsiteY43" fmla="*/ 5794887 h 5957878"/>
              <a:gd name="connsiteX44" fmla="*/ 1986689 w 3387024"/>
              <a:gd name="connsiteY44" fmla="*/ 5726864 h 5957878"/>
              <a:gd name="connsiteX45" fmla="*/ 1949408 w 3387024"/>
              <a:gd name="connsiteY45" fmla="*/ 5674388 h 5957878"/>
              <a:gd name="connsiteX46" fmla="*/ 1943739 w 3387024"/>
              <a:gd name="connsiteY46" fmla="*/ 5666999 h 5957878"/>
              <a:gd name="connsiteX47" fmla="*/ 1805730 w 3387024"/>
              <a:gd name="connsiteY47" fmla="*/ 5561811 h 5957878"/>
              <a:gd name="connsiteX48" fmla="*/ 1801768 w 3387024"/>
              <a:gd name="connsiteY48" fmla="*/ 5573835 h 5957878"/>
              <a:gd name="connsiteX49" fmla="*/ 1798609 w 3387024"/>
              <a:gd name="connsiteY49" fmla="*/ 5562176 h 5957878"/>
              <a:gd name="connsiteX50" fmla="*/ 1805730 w 3387024"/>
              <a:gd name="connsiteY50" fmla="*/ 5561811 h 5957878"/>
              <a:gd name="connsiteX51" fmla="*/ 2080656 w 3387024"/>
              <a:gd name="connsiteY51" fmla="*/ 5560391 h 5957878"/>
              <a:gd name="connsiteX52" fmla="*/ 2097032 w 3387024"/>
              <a:gd name="connsiteY52" fmla="*/ 5583359 h 5957878"/>
              <a:gd name="connsiteX53" fmla="*/ 2161389 w 3387024"/>
              <a:gd name="connsiteY53" fmla="*/ 5700944 h 5957878"/>
              <a:gd name="connsiteX54" fmla="*/ 2196935 w 3387024"/>
              <a:gd name="connsiteY54" fmla="*/ 5755180 h 5957878"/>
              <a:gd name="connsiteX55" fmla="*/ 2195560 w 3387024"/>
              <a:gd name="connsiteY55" fmla="*/ 5754903 h 5957878"/>
              <a:gd name="connsiteX56" fmla="*/ 2205610 w 3387024"/>
              <a:gd name="connsiteY56" fmla="*/ 5790025 h 5957878"/>
              <a:gd name="connsiteX57" fmla="*/ 2209564 w 3387024"/>
              <a:gd name="connsiteY57" fmla="*/ 5803067 h 5957878"/>
              <a:gd name="connsiteX58" fmla="*/ 2197701 w 3387024"/>
              <a:gd name="connsiteY58" fmla="*/ 5786536 h 5957878"/>
              <a:gd name="connsiteX59" fmla="*/ 2123122 w 3387024"/>
              <a:gd name="connsiteY59" fmla="*/ 5675928 h 5957878"/>
              <a:gd name="connsiteX60" fmla="*/ 2106846 w 3387024"/>
              <a:gd name="connsiteY60" fmla="*/ 5625574 h 5957878"/>
              <a:gd name="connsiteX61" fmla="*/ 2598065 w 3387024"/>
              <a:gd name="connsiteY61" fmla="*/ 5537725 h 5957878"/>
              <a:gd name="connsiteX62" fmla="*/ 2601738 w 3387024"/>
              <a:gd name="connsiteY62" fmla="*/ 5541287 h 5957878"/>
              <a:gd name="connsiteX63" fmla="*/ 2604460 w 3387024"/>
              <a:gd name="connsiteY63" fmla="*/ 5544310 h 5957878"/>
              <a:gd name="connsiteX64" fmla="*/ 2608585 w 3387024"/>
              <a:gd name="connsiteY64" fmla="*/ 5552564 h 5957878"/>
              <a:gd name="connsiteX65" fmla="*/ 2598065 w 3387024"/>
              <a:gd name="connsiteY65" fmla="*/ 5537725 h 5957878"/>
              <a:gd name="connsiteX66" fmla="*/ 2039271 w 3387024"/>
              <a:gd name="connsiteY66" fmla="*/ 5524685 h 5957878"/>
              <a:gd name="connsiteX67" fmla="*/ 2039271 w 3387024"/>
              <a:gd name="connsiteY67" fmla="*/ 5524685 h 5957878"/>
              <a:gd name="connsiteX68" fmla="*/ 2028974 w 3387024"/>
              <a:gd name="connsiteY68" fmla="*/ 5500131 h 5957878"/>
              <a:gd name="connsiteX69" fmla="*/ 2028974 w 3387024"/>
              <a:gd name="connsiteY69" fmla="*/ 5500131 h 5957878"/>
              <a:gd name="connsiteX70" fmla="*/ 2923238 w 3387024"/>
              <a:gd name="connsiteY70" fmla="*/ 5485082 h 5957878"/>
              <a:gd name="connsiteX71" fmla="*/ 2923238 w 3387024"/>
              <a:gd name="connsiteY71" fmla="*/ 5485082 h 5957878"/>
              <a:gd name="connsiteX72" fmla="*/ 2915404 w 3387024"/>
              <a:gd name="connsiteY72" fmla="*/ 5465319 h 5957878"/>
              <a:gd name="connsiteX73" fmla="*/ 2917911 w 3387024"/>
              <a:gd name="connsiteY73" fmla="*/ 5468834 h 5957878"/>
              <a:gd name="connsiteX74" fmla="*/ 2923238 w 3387024"/>
              <a:gd name="connsiteY74" fmla="*/ 5485082 h 5957878"/>
              <a:gd name="connsiteX75" fmla="*/ 2932743 w 3387024"/>
              <a:gd name="connsiteY75" fmla="*/ 5446272 h 5957878"/>
              <a:gd name="connsiteX76" fmla="*/ 2932743 w 3387024"/>
              <a:gd name="connsiteY76" fmla="*/ 5446272 h 5957878"/>
              <a:gd name="connsiteX77" fmla="*/ 2013553 w 3387024"/>
              <a:gd name="connsiteY77" fmla="*/ 5401527 h 5957878"/>
              <a:gd name="connsiteX78" fmla="*/ 2019155 w 3387024"/>
              <a:gd name="connsiteY78" fmla="*/ 5410108 h 5957878"/>
              <a:gd name="connsiteX79" fmla="*/ 2062208 w 3387024"/>
              <a:gd name="connsiteY79" fmla="*/ 5497484 h 5957878"/>
              <a:gd name="connsiteX80" fmla="*/ 2054989 w 3387024"/>
              <a:gd name="connsiteY80" fmla="*/ 5494882 h 5957878"/>
              <a:gd name="connsiteX81" fmla="*/ 2051851 w 3387024"/>
              <a:gd name="connsiteY81" fmla="*/ 5492012 h 5957878"/>
              <a:gd name="connsiteX82" fmla="*/ 2273156 w 3387024"/>
              <a:gd name="connsiteY82" fmla="*/ 5352185 h 5957878"/>
              <a:gd name="connsiteX83" fmla="*/ 2275719 w 3387024"/>
              <a:gd name="connsiteY83" fmla="*/ 5361644 h 5957878"/>
              <a:gd name="connsiteX84" fmla="*/ 2273156 w 3387024"/>
              <a:gd name="connsiteY84" fmla="*/ 5352185 h 5957878"/>
              <a:gd name="connsiteX85" fmla="*/ 2008503 w 3387024"/>
              <a:gd name="connsiteY85" fmla="*/ 5306461 h 5957878"/>
              <a:gd name="connsiteX86" fmla="*/ 2016308 w 3387024"/>
              <a:gd name="connsiteY86" fmla="*/ 5306783 h 5957878"/>
              <a:gd name="connsiteX87" fmla="*/ 2008503 w 3387024"/>
              <a:gd name="connsiteY87" fmla="*/ 5306461 h 5957878"/>
              <a:gd name="connsiteX88" fmla="*/ 2893139 w 3387024"/>
              <a:gd name="connsiteY88" fmla="*/ 5275186 h 5957878"/>
              <a:gd name="connsiteX89" fmla="*/ 2897891 w 3387024"/>
              <a:gd name="connsiteY89" fmla="*/ 5290235 h 5957878"/>
              <a:gd name="connsiteX90" fmla="*/ 2893139 w 3387024"/>
              <a:gd name="connsiteY90" fmla="*/ 5275186 h 5957878"/>
              <a:gd name="connsiteX91" fmla="*/ 2888386 w 3387024"/>
              <a:gd name="connsiteY91" fmla="*/ 5260136 h 5957878"/>
              <a:gd name="connsiteX92" fmla="*/ 2893139 w 3387024"/>
              <a:gd name="connsiteY92" fmla="*/ 5275186 h 5957878"/>
              <a:gd name="connsiteX93" fmla="*/ 2888386 w 3387024"/>
              <a:gd name="connsiteY93" fmla="*/ 5260136 h 5957878"/>
              <a:gd name="connsiteX94" fmla="*/ 1921251 w 3387024"/>
              <a:gd name="connsiteY94" fmla="*/ 5241796 h 5957878"/>
              <a:gd name="connsiteX95" fmla="*/ 1916498 w 3387024"/>
              <a:gd name="connsiteY95" fmla="*/ 5245879 h 5957878"/>
              <a:gd name="connsiteX96" fmla="*/ 1921251 w 3387024"/>
              <a:gd name="connsiteY96" fmla="*/ 5255385 h 5957878"/>
              <a:gd name="connsiteX97" fmla="*/ 1921251 w 3387024"/>
              <a:gd name="connsiteY97" fmla="*/ 5241796 h 5957878"/>
              <a:gd name="connsiteX98" fmla="*/ 2873337 w 3387024"/>
              <a:gd name="connsiteY98" fmla="*/ 5221327 h 5957878"/>
              <a:gd name="connsiteX99" fmla="*/ 2888386 w 3387024"/>
              <a:gd name="connsiteY99" fmla="*/ 5260136 h 5957878"/>
              <a:gd name="connsiteX100" fmla="*/ 2873337 w 3387024"/>
              <a:gd name="connsiteY100" fmla="*/ 5221327 h 5957878"/>
              <a:gd name="connsiteX101" fmla="*/ 2703732 w 3387024"/>
              <a:gd name="connsiteY101" fmla="*/ 5153246 h 5957878"/>
              <a:gd name="connsiteX102" fmla="*/ 2711751 w 3387024"/>
              <a:gd name="connsiteY102" fmla="*/ 5176970 h 5957878"/>
              <a:gd name="connsiteX103" fmla="*/ 2701454 w 3387024"/>
              <a:gd name="connsiteY103" fmla="*/ 5157169 h 5957878"/>
              <a:gd name="connsiteX104" fmla="*/ 2703732 w 3387024"/>
              <a:gd name="connsiteY104" fmla="*/ 5153246 h 5957878"/>
              <a:gd name="connsiteX105" fmla="*/ 1886795 w 3387024"/>
              <a:gd name="connsiteY105" fmla="*/ 5094992 h 5957878"/>
              <a:gd name="connsiteX106" fmla="*/ 1881647 w 3387024"/>
              <a:gd name="connsiteY106" fmla="*/ 5098557 h 5957878"/>
              <a:gd name="connsiteX107" fmla="*/ 1891944 w 3387024"/>
              <a:gd name="connsiteY107" fmla="*/ 5098557 h 5957878"/>
              <a:gd name="connsiteX108" fmla="*/ 1886795 w 3387024"/>
              <a:gd name="connsiteY108" fmla="*/ 5094992 h 5957878"/>
              <a:gd name="connsiteX109" fmla="*/ 2664128 w 3387024"/>
              <a:gd name="connsiteY109" fmla="*/ 5067654 h 5957878"/>
              <a:gd name="connsiteX110" fmla="*/ 2672147 w 3387024"/>
              <a:gd name="connsiteY110" fmla="*/ 5074003 h 5957878"/>
              <a:gd name="connsiteX111" fmla="*/ 2664128 w 3387024"/>
              <a:gd name="connsiteY111" fmla="*/ 5067654 h 5957878"/>
              <a:gd name="connsiteX112" fmla="*/ 1272929 w 3387024"/>
              <a:gd name="connsiteY112" fmla="*/ 5003312 h 5957878"/>
              <a:gd name="connsiteX113" fmla="*/ 1267781 w 3387024"/>
              <a:gd name="connsiteY113" fmla="*/ 5005094 h 5957878"/>
              <a:gd name="connsiteX114" fmla="*/ 1278078 w 3387024"/>
              <a:gd name="connsiteY114" fmla="*/ 5005094 h 5957878"/>
              <a:gd name="connsiteX115" fmla="*/ 1272929 w 3387024"/>
              <a:gd name="connsiteY115" fmla="*/ 5003312 h 5957878"/>
              <a:gd name="connsiteX116" fmla="*/ 2682444 w 3387024"/>
              <a:gd name="connsiteY116" fmla="*/ 5000341 h 5957878"/>
              <a:gd name="connsiteX117" fmla="*/ 2691950 w 3387024"/>
              <a:gd name="connsiteY117" fmla="*/ 5024896 h 5957878"/>
              <a:gd name="connsiteX118" fmla="*/ 2682444 w 3387024"/>
              <a:gd name="connsiteY118" fmla="*/ 5000341 h 5957878"/>
              <a:gd name="connsiteX119" fmla="*/ 1381050 w 3387024"/>
              <a:gd name="connsiteY119" fmla="*/ 4945689 h 5957878"/>
              <a:gd name="connsiteX120" fmla="*/ 1444416 w 3387024"/>
              <a:gd name="connsiteY120" fmla="*/ 5088260 h 5957878"/>
              <a:gd name="connsiteX121" fmla="*/ 1464218 w 3387024"/>
              <a:gd name="connsiteY121" fmla="*/ 5103309 h 5957878"/>
              <a:gd name="connsiteX122" fmla="*/ 1381050 w 3387024"/>
              <a:gd name="connsiteY122" fmla="*/ 4945689 h 5957878"/>
              <a:gd name="connsiteX123" fmla="*/ 2763089 w 3387024"/>
              <a:gd name="connsiteY123" fmla="*/ 4942769 h 5957878"/>
              <a:gd name="connsiteX124" fmla="*/ 2760861 w 3387024"/>
              <a:gd name="connsiteY124" fmla="*/ 4945689 h 5957878"/>
              <a:gd name="connsiteX125" fmla="*/ 2775118 w 3387024"/>
              <a:gd name="connsiteY125" fmla="*/ 4965491 h 5957878"/>
              <a:gd name="connsiteX126" fmla="*/ 2763089 w 3387024"/>
              <a:gd name="connsiteY126" fmla="*/ 4942769 h 5957878"/>
              <a:gd name="connsiteX127" fmla="*/ 2448390 w 3387024"/>
              <a:gd name="connsiteY127" fmla="*/ 4924430 h 5957878"/>
              <a:gd name="connsiteX128" fmla="*/ 2455816 w 3387024"/>
              <a:gd name="connsiteY128" fmla="*/ 4924855 h 5957878"/>
              <a:gd name="connsiteX129" fmla="*/ 2455816 w 3387024"/>
              <a:gd name="connsiteY129" fmla="*/ 4924855 h 5957878"/>
              <a:gd name="connsiteX130" fmla="*/ 2448390 w 3387024"/>
              <a:gd name="connsiteY130" fmla="*/ 4924430 h 5957878"/>
              <a:gd name="connsiteX131" fmla="*/ 1218671 w 3387024"/>
              <a:gd name="connsiteY131" fmla="*/ 4911630 h 5957878"/>
              <a:gd name="connsiteX132" fmla="*/ 1258276 w 3387024"/>
              <a:gd name="connsiteY132" fmla="*/ 4980539 h 5957878"/>
              <a:gd name="connsiteX133" fmla="*/ 1218671 w 3387024"/>
              <a:gd name="connsiteY133" fmla="*/ 4911630 h 5957878"/>
              <a:gd name="connsiteX134" fmla="*/ 1772773 w 3387024"/>
              <a:gd name="connsiteY134" fmla="*/ 4899696 h 5957878"/>
              <a:gd name="connsiteX135" fmla="*/ 1769171 w 3387024"/>
              <a:gd name="connsiteY135" fmla="*/ 4902126 h 5957878"/>
              <a:gd name="connsiteX136" fmla="*/ 1783428 w 3387024"/>
              <a:gd name="connsiteY136" fmla="*/ 4921927 h 5957878"/>
              <a:gd name="connsiteX137" fmla="*/ 1772773 w 3387024"/>
              <a:gd name="connsiteY137" fmla="*/ 4899696 h 5957878"/>
              <a:gd name="connsiteX138" fmla="*/ 1793726 w 3387024"/>
              <a:gd name="connsiteY138" fmla="*/ 4887076 h 5957878"/>
              <a:gd name="connsiteX139" fmla="*/ 1832537 w 3387024"/>
              <a:gd name="connsiteY139" fmla="*/ 4970243 h 5957878"/>
              <a:gd name="connsiteX140" fmla="*/ 1872141 w 3387024"/>
              <a:gd name="connsiteY140" fmla="*/ 5054201 h 5957878"/>
              <a:gd name="connsiteX141" fmla="*/ 1807983 w 3387024"/>
              <a:gd name="connsiteY141" fmla="*/ 4902126 h 5957878"/>
              <a:gd name="connsiteX142" fmla="*/ 1793726 w 3387024"/>
              <a:gd name="connsiteY142" fmla="*/ 4887076 h 5957878"/>
              <a:gd name="connsiteX143" fmla="*/ 1346197 w 3387024"/>
              <a:gd name="connsiteY143" fmla="*/ 4887076 h 5957878"/>
              <a:gd name="connsiteX144" fmla="*/ 1366000 w 3387024"/>
              <a:gd name="connsiteY144" fmla="*/ 4921927 h 5957878"/>
              <a:gd name="connsiteX145" fmla="*/ 1346197 w 3387024"/>
              <a:gd name="connsiteY145" fmla="*/ 4887076 h 5957878"/>
              <a:gd name="connsiteX146" fmla="*/ 1758874 w 3387024"/>
              <a:gd name="connsiteY146" fmla="*/ 4828464 h 5957878"/>
              <a:gd name="connsiteX147" fmla="*/ 1793726 w 3387024"/>
              <a:gd name="connsiteY147" fmla="*/ 4877572 h 5957878"/>
              <a:gd name="connsiteX148" fmla="*/ 1758874 w 3387024"/>
              <a:gd name="connsiteY148" fmla="*/ 4828464 h 5957878"/>
              <a:gd name="connsiteX149" fmla="*/ 1691527 w 3387024"/>
              <a:gd name="connsiteY149" fmla="*/ 4688667 h 5957878"/>
              <a:gd name="connsiteX150" fmla="*/ 1685210 w 3387024"/>
              <a:gd name="connsiteY150" fmla="*/ 4690645 h 5957878"/>
              <a:gd name="connsiteX151" fmla="*/ 1720061 w 3387024"/>
              <a:gd name="connsiteY151" fmla="*/ 4754802 h 5957878"/>
              <a:gd name="connsiteX152" fmla="*/ 1758874 w 3387024"/>
              <a:gd name="connsiteY152" fmla="*/ 4808663 h 5957878"/>
              <a:gd name="connsiteX153" fmla="*/ 1691527 w 3387024"/>
              <a:gd name="connsiteY153" fmla="*/ 4688667 h 5957878"/>
              <a:gd name="connsiteX154" fmla="*/ 1659814 w 3387024"/>
              <a:gd name="connsiteY154" fmla="*/ 4680014 h 5957878"/>
              <a:gd name="connsiteX155" fmla="*/ 1685210 w 3387024"/>
              <a:gd name="connsiteY155" fmla="*/ 4744505 h 5957878"/>
              <a:gd name="connsiteX156" fmla="*/ 1724814 w 3387024"/>
              <a:gd name="connsiteY156" fmla="*/ 4798366 h 5957878"/>
              <a:gd name="connsiteX157" fmla="*/ 1729567 w 3387024"/>
              <a:gd name="connsiteY157" fmla="*/ 4808663 h 5957878"/>
              <a:gd name="connsiteX158" fmla="*/ 1724814 w 3387024"/>
              <a:gd name="connsiteY158" fmla="*/ 4798366 h 5957878"/>
              <a:gd name="connsiteX159" fmla="*/ 1670953 w 3387024"/>
              <a:gd name="connsiteY159" fmla="*/ 4690645 h 5957878"/>
              <a:gd name="connsiteX160" fmla="*/ 1659814 w 3387024"/>
              <a:gd name="connsiteY160" fmla="*/ 4680014 h 5957878"/>
              <a:gd name="connsiteX161" fmla="*/ 1410357 w 3387024"/>
              <a:gd name="connsiteY161" fmla="*/ 4533817 h 5957878"/>
              <a:gd name="connsiteX162" fmla="*/ 1410357 w 3387024"/>
              <a:gd name="connsiteY162" fmla="*/ 4538570 h 5957878"/>
              <a:gd name="connsiteX163" fmla="*/ 1449961 w 3387024"/>
              <a:gd name="connsiteY163" fmla="*/ 4612232 h 5957878"/>
              <a:gd name="connsiteX164" fmla="*/ 1705011 w 3387024"/>
              <a:gd name="connsiteY164" fmla="*/ 5093804 h 5957878"/>
              <a:gd name="connsiteX165" fmla="*/ 1720061 w 3387024"/>
              <a:gd name="connsiteY165" fmla="*/ 5112814 h 5957878"/>
              <a:gd name="connsiteX166" fmla="*/ 1499070 w 3387024"/>
              <a:gd name="connsiteY166" fmla="*/ 4675596 h 5957878"/>
              <a:gd name="connsiteX167" fmla="*/ 1410357 w 3387024"/>
              <a:gd name="connsiteY167" fmla="*/ 4533817 h 5957878"/>
              <a:gd name="connsiteX168" fmla="*/ 2780663 w 3387024"/>
              <a:gd name="connsiteY168" fmla="*/ 4130659 h 5957878"/>
              <a:gd name="connsiteX169" fmla="*/ 2799673 w 3387024"/>
              <a:gd name="connsiteY169" fmla="*/ 4130659 h 5957878"/>
              <a:gd name="connsiteX170" fmla="*/ 2780663 w 3387024"/>
              <a:gd name="connsiteY170" fmla="*/ 4130659 h 5957878"/>
              <a:gd name="connsiteX171" fmla="*/ 877284 w 3387024"/>
              <a:gd name="connsiteY171" fmla="*/ 4006801 h 5957878"/>
              <a:gd name="connsiteX172" fmla="*/ 875700 w 3387024"/>
              <a:gd name="connsiteY172" fmla="*/ 4013434 h 5957878"/>
              <a:gd name="connsiteX173" fmla="*/ 885997 w 3387024"/>
              <a:gd name="connsiteY173" fmla="*/ 4007890 h 5957878"/>
              <a:gd name="connsiteX174" fmla="*/ 877284 w 3387024"/>
              <a:gd name="connsiteY174" fmla="*/ 4006801 h 5957878"/>
              <a:gd name="connsiteX175" fmla="*/ 3281260 w 3387024"/>
              <a:gd name="connsiteY175" fmla="*/ 3992445 h 5957878"/>
              <a:gd name="connsiteX176" fmla="*/ 3286013 w 3387024"/>
              <a:gd name="connsiteY176" fmla="*/ 3993633 h 5957878"/>
              <a:gd name="connsiteX177" fmla="*/ 3276507 w 3387024"/>
              <a:gd name="connsiteY177" fmla="*/ 3998385 h 5957878"/>
              <a:gd name="connsiteX178" fmla="*/ 3281260 w 3387024"/>
              <a:gd name="connsiteY178" fmla="*/ 3992445 h 5957878"/>
              <a:gd name="connsiteX179" fmla="*/ 3354924 w 3387024"/>
              <a:gd name="connsiteY179" fmla="*/ 3783341 h 5957878"/>
              <a:gd name="connsiteX180" fmla="*/ 3350171 w 3387024"/>
              <a:gd name="connsiteY180" fmla="*/ 3786905 h 5957878"/>
              <a:gd name="connsiteX181" fmla="*/ 3359677 w 3387024"/>
              <a:gd name="connsiteY181" fmla="*/ 3786905 h 5957878"/>
              <a:gd name="connsiteX182" fmla="*/ 3354924 w 3387024"/>
              <a:gd name="connsiteY182" fmla="*/ 3783341 h 5957878"/>
              <a:gd name="connsiteX183" fmla="*/ 379854 w 3387024"/>
              <a:gd name="connsiteY183" fmla="*/ 3531862 h 5957878"/>
              <a:gd name="connsiteX184" fmla="*/ 390151 w 3387024"/>
              <a:gd name="connsiteY184" fmla="*/ 3546911 h 5957878"/>
              <a:gd name="connsiteX185" fmla="*/ 379854 w 3387024"/>
              <a:gd name="connsiteY185" fmla="*/ 3531862 h 5957878"/>
              <a:gd name="connsiteX186" fmla="*/ 3316187 w 3387024"/>
              <a:gd name="connsiteY186" fmla="*/ 3111265 h 5957878"/>
              <a:gd name="connsiteX187" fmla="*/ 3318092 w 3387024"/>
              <a:gd name="connsiteY187" fmla="*/ 3113950 h 5957878"/>
              <a:gd name="connsiteX188" fmla="*/ 3320864 w 3387024"/>
              <a:gd name="connsiteY188" fmla="*/ 3124743 h 5957878"/>
              <a:gd name="connsiteX189" fmla="*/ 3315320 w 3387024"/>
              <a:gd name="connsiteY189" fmla="*/ 3114445 h 5957878"/>
              <a:gd name="connsiteX190" fmla="*/ 3316187 w 3387024"/>
              <a:gd name="connsiteY190" fmla="*/ 3111265 h 5957878"/>
              <a:gd name="connsiteX191" fmla="*/ 3211866 w 3387024"/>
              <a:gd name="connsiteY191" fmla="*/ 2808265 h 5957878"/>
              <a:gd name="connsiteX192" fmla="*/ 3207597 w 3387024"/>
              <a:gd name="connsiteY192" fmla="*/ 2815047 h 5957878"/>
              <a:gd name="connsiteX193" fmla="*/ 3217101 w 3387024"/>
              <a:gd name="connsiteY193" fmla="*/ 2830095 h 5957878"/>
              <a:gd name="connsiteX194" fmla="*/ 3216211 w 3387024"/>
              <a:gd name="connsiteY194" fmla="*/ 2813066 h 5957878"/>
              <a:gd name="connsiteX195" fmla="*/ 3211866 w 3387024"/>
              <a:gd name="connsiteY195" fmla="*/ 2808265 h 5957878"/>
              <a:gd name="connsiteX196" fmla="*/ 3187312 w 3387024"/>
              <a:gd name="connsiteY196" fmla="*/ 2586364 h 5957878"/>
              <a:gd name="connsiteX197" fmla="*/ 3183041 w 3387024"/>
              <a:gd name="connsiteY197" fmla="*/ 2589310 h 5957878"/>
              <a:gd name="connsiteX198" fmla="*/ 3188092 w 3387024"/>
              <a:gd name="connsiteY198" fmla="*/ 2616240 h 5957878"/>
              <a:gd name="connsiteX199" fmla="*/ 3192376 w 3387024"/>
              <a:gd name="connsiteY199" fmla="*/ 2623252 h 5957878"/>
              <a:gd name="connsiteX200" fmla="*/ 3192547 w 3387024"/>
              <a:gd name="connsiteY200" fmla="*/ 2628913 h 5957878"/>
              <a:gd name="connsiteX201" fmla="*/ 3192733 w 3387024"/>
              <a:gd name="connsiteY201" fmla="*/ 2623838 h 5957878"/>
              <a:gd name="connsiteX202" fmla="*/ 3192376 w 3387024"/>
              <a:gd name="connsiteY202" fmla="*/ 2623252 h 5957878"/>
              <a:gd name="connsiteX203" fmla="*/ 3191656 w 3387024"/>
              <a:gd name="connsiteY203" fmla="*/ 2599607 h 5957878"/>
              <a:gd name="connsiteX204" fmla="*/ 3187312 w 3387024"/>
              <a:gd name="connsiteY204" fmla="*/ 2586364 h 5957878"/>
              <a:gd name="connsiteX205" fmla="*/ 3118883 w 3387024"/>
              <a:gd name="connsiteY205" fmla="*/ 2560004 h 5957878"/>
              <a:gd name="connsiteX206" fmla="*/ 3133933 w 3387024"/>
              <a:gd name="connsiteY206" fmla="*/ 2609111 h 5957878"/>
              <a:gd name="connsiteX207" fmla="*/ 3118883 w 3387024"/>
              <a:gd name="connsiteY207" fmla="*/ 2560004 h 5957878"/>
              <a:gd name="connsiteX208" fmla="*/ 3040467 w 3387024"/>
              <a:gd name="connsiteY208" fmla="*/ 2205952 h 5957878"/>
              <a:gd name="connsiteX209" fmla="*/ 3055516 w 3387024"/>
              <a:gd name="connsiteY209" fmla="*/ 2309713 h 5957878"/>
              <a:gd name="connsiteX210" fmla="*/ 3075318 w 3387024"/>
              <a:gd name="connsiteY210" fmla="*/ 2412680 h 5957878"/>
              <a:gd name="connsiteX211" fmla="*/ 3040467 w 3387024"/>
              <a:gd name="connsiteY211" fmla="*/ 2205952 h 5957878"/>
              <a:gd name="connsiteX212" fmla="*/ 2633336 w 3387024"/>
              <a:gd name="connsiteY212" fmla="*/ 2196448 h 5957878"/>
              <a:gd name="connsiteX213" fmla="*/ 2653137 w 3387024"/>
              <a:gd name="connsiteY213" fmla="*/ 2323970 h 5957878"/>
              <a:gd name="connsiteX214" fmla="*/ 2662643 w 3387024"/>
              <a:gd name="connsiteY214" fmla="*/ 2348523 h 5957878"/>
              <a:gd name="connsiteX215" fmla="*/ 2633336 w 3387024"/>
              <a:gd name="connsiteY215" fmla="*/ 2196448 h 5957878"/>
              <a:gd name="connsiteX216" fmla="*/ 1620754 w 3387024"/>
              <a:gd name="connsiteY216" fmla="*/ 2059949 h 5957878"/>
              <a:gd name="connsiteX217" fmla="*/ 1616237 w 3387024"/>
              <a:gd name="connsiteY217" fmla="*/ 2060968 h 5957878"/>
              <a:gd name="connsiteX218" fmla="*/ 1617387 w 3387024"/>
              <a:gd name="connsiteY218" fmla="*/ 2060708 h 5957878"/>
              <a:gd name="connsiteX219" fmla="*/ 1626596 w 3387024"/>
              <a:gd name="connsiteY219" fmla="*/ 2058629 h 5957878"/>
              <a:gd name="connsiteX220" fmla="*/ 1620754 w 3387024"/>
              <a:gd name="connsiteY220" fmla="*/ 2059949 h 5957878"/>
              <a:gd name="connsiteX221" fmla="*/ 1623143 w 3387024"/>
              <a:gd name="connsiteY221" fmla="*/ 2059409 h 5957878"/>
              <a:gd name="connsiteX222" fmla="*/ 1626596 w 3387024"/>
              <a:gd name="connsiteY222" fmla="*/ 2058629 h 5957878"/>
              <a:gd name="connsiteX223" fmla="*/ 1444416 w 3387024"/>
              <a:gd name="connsiteY223" fmla="*/ 1980215 h 5957878"/>
              <a:gd name="connsiteX224" fmla="*/ 1464218 w 3387024"/>
              <a:gd name="connsiteY224" fmla="*/ 1990513 h 5957878"/>
              <a:gd name="connsiteX225" fmla="*/ 1444416 w 3387024"/>
              <a:gd name="connsiteY225" fmla="*/ 1980215 h 5957878"/>
              <a:gd name="connsiteX226" fmla="*/ 1415109 w 3387024"/>
              <a:gd name="connsiteY226" fmla="*/ 1965958 h 5957878"/>
              <a:gd name="connsiteX227" fmla="*/ 1415109 w 3387024"/>
              <a:gd name="connsiteY227" fmla="*/ 1965958 h 5957878"/>
              <a:gd name="connsiteX228" fmla="*/ 1390554 w 3387024"/>
              <a:gd name="connsiteY228" fmla="*/ 1950909 h 5957878"/>
              <a:gd name="connsiteX229" fmla="*/ 1381050 w 3387024"/>
              <a:gd name="connsiteY229" fmla="*/ 1955661 h 5957878"/>
              <a:gd name="connsiteX230" fmla="*/ 1390554 w 3387024"/>
              <a:gd name="connsiteY230" fmla="*/ 1950909 h 5957878"/>
              <a:gd name="connsiteX231" fmla="*/ 1376297 w 3387024"/>
              <a:gd name="connsiteY231" fmla="*/ 1946157 h 5957878"/>
              <a:gd name="connsiteX232" fmla="*/ 1366000 w 3387024"/>
              <a:gd name="connsiteY232" fmla="*/ 1950909 h 5957878"/>
              <a:gd name="connsiteX233" fmla="*/ 1376297 w 3387024"/>
              <a:gd name="connsiteY233" fmla="*/ 1946157 h 5957878"/>
              <a:gd name="connsiteX234" fmla="*/ 3049836 w 3387024"/>
              <a:gd name="connsiteY234" fmla="*/ 1600484 h 5957878"/>
              <a:gd name="connsiteX235" fmla="*/ 3055516 w 3387024"/>
              <a:gd name="connsiteY235" fmla="*/ 1622204 h 5957878"/>
              <a:gd name="connsiteX236" fmla="*/ 3045219 w 3387024"/>
              <a:gd name="connsiteY236" fmla="*/ 1602402 h 5957878"/>
              <a:gd name="connsiteX237" fmla="*/ 3049836 w 3387024"/>
              <a:gd name="connsiteY237" fmla="*/ 1600484 h 5957878"/>
              <a:gd name="connsiteX238" fmla="*/ 3040467 w 3387024"/>
              <a:gd name="connsiteY238" fmla="*/ 1577849 h 5957878"/>
              <a:gd name="connsiteX239" fmla="*/ 3045219 w 3387024"/>
              <a:gd name="connsiteY239" fmla="*/ 1587353 h 5957878"/>
              <a:gd name="connsiteX240" fmla="*/ 3040467 w 3387024"/>
              <a:gd name="connsiteY240" fmla="*/ 1577849 h 5957878"/>
              <a:gd name="connsiteX241" fmla="*/ 2923238 w 3387024"/>
              <a:gd name="connsiteY241" fmla="*/ 1474881 h 5957878"/>
              <a:gd name="connsiteX242" fmla="*/ 2923238 w 3387024"/>
              <a:gd name="connsiteY242" fmla="*/ 1479633 h 5957878"/>
              <a:gd name="connsiteX243" fmla="*/ 2923238 w 3387024"/>
              <a:gd name="connsiteY243" fmla="*/ 1474881 h 5957878"/>
              <a:gd name="connsiteX244" fmla="*/ 2917693 w 3387024"/>
              <a:gd name="connsiteY244" fmla="*/ 1445574 h 5957878"/>
              <a:gd name="connsiteX245" fmla="*/ 2917693 w 3387024"/>
              <a:gd name="connsiteY245" fmla="*/ 1445574 h 5957878"/>
              <a:gd name="connsiteX246" fmla="*/ 2990350 w 3387024"/>
              <a:gd name="connsiteY246" fmla="*/ 1424797 h 5957878"/>
              <a:gd name="connsiteX247" fmla="*/ 2991357 w 3387024"/>
              <a:gd name="connsiteY247" fmla="*/ 1474881 h 5957878"/>
              <a:gd name="connsiteX248" fmla="*/ 2986604 w 3387024"/>
              <a:gd name="connsiteY248" fmla="*/ 1425773 h 5957878"/>
              <a:gd name="connsiteX249" fmla="*/ 2990350 w 3387024"/>
              <a:gd name="connsiteY249" fmla="*/ 1424797 h 5957878"/>
              <a:gd name="connsiteX250" fmla="*/ 2912941 w 3387024"/>
              <a:gd name="connsiteY250" fmla="*/ 1415477 h 5957878"/>
              <a:gd name="connsiteX251" fmla="*/ 2917693 w 3387024"/>
              <a:gd name="connsiteY251" fmla="*/ 1445574 h 5957878"/>
              <a:gd name="connsiteX252" fmla="*/ 2912941 w 3387024"/>
              <a:gd name="connsiteY252" fmla="*/ 1415477 h 5957878"/>
              <a:gd name="connsiteX253" fmla="*/ 2903436 w 3387024"/>
              <a:gd name="connsiteY253" fmla="*/ 1356864 h 5957878"/>
              <a:gd name="connsiteX254" fmla="*/ 2912941 w 3387024"/>
              <a:gd name="connsiteY254" fmla="*/ 1415477 h 5957878"/>
              <a:gd name="connsiteX255" fmla="*/ 2903436 w 3387024"/>
              <a:gd name="connsiteY255" fmla="*/ 1356864 h 5957878"/>
              <a:gd name="connsiteX256" fmla="*/ 2897086 w 3387024"/>
              <a:gd name="connsiteY256" fmla="*/ 1348510 h 5957878"/>
              <a:gd name="connsiteX257" fmla="*/ 2903436 w 3387024"/>
              <a:gd name="connsiteY257" fmla="*/ 1356864 h 5957878"/>
              <a:gd name="connsiteX258" fmla="*/ 2897086 w 3387024"/>
              <a:gd name="connsiteY258" fmla="*/ 1348510 h 5957878"/>
              <a:gd name="connsiteX259" fmla="*/ 2780663 w 3387024"/>
              <a:gd name="connsiteY259" fmla="*/ 1337062 h 5957878"/>
              <a:gd name="connsiteX260" fmla="*/ 2790168 w 3387024"/>
              <a:gd name="connsiteY260" fmla="*/ 1421021 h 5957878"/>
              <a:gd name="connsiteX261" fmla="*/ 2805217 w 3387024"/>
              <a:gd name="connsiteY261" fmla="*/ 1499434 h 5957878"/>
              <a:gd name="connsiteX262" fmla="*/ 2966803 w 3387024"/>
              <a:gd name="connsiteY262" fmla="*/ 2560004 h 5957878"/>
              <a:gd name="connsiteX263" fmla="*/ 2977100 w 3387024"/>
              <a:gd name="connsiteY263" fmla="*/ 2643170 h 5957878"/>
              <a:gd name="connsiteX264" fmla="*/ 2962050 w 3387024"/>
              <a:gd name="connsiteY264" fmla="*/ 2471292 h 5957878"/>
              <a:gd name="connsiteX265" fmla="*/ 2814723 w 3387024"/>
              <a:gd name="connsiteY265" fmla="*/ 1489138 h 5957878"/>
              <a:gd name="connsiteX266" fmla="*/ 2780663 w 3387024"/>
              <a:gd name="connsiteY266" fmla="*/ 1337062 h 5957878"/>
              <a:gd name="connsiteX267" fmla="*/ 2893882 w 3387024"/>
              <a:gd name="connsiteY267" fmla="*/ 1298214 h 5957878"/>
              <a:gd name="connsiteX268" fmla="*/ 2895516 w 3387024"/>
              <a:gd name="connsiteY268" fmla="*/ 1302706 h 5957878"/>
              <a:gd name="connsiteX269" fmla="*/ 2897891 w 3387024"/>
              <a:gd name="connsiteY269" fmla="*/ 1317260 h 5957878"/>
              <a:gd name="connsiteX270" fmla="*/ 2893139 w 3387024"/>
              <a:gd name="connsiteY270" fmla="*/ 1303003 h 5957878"/>
              <a:gd name="connsiteX271" fmla="*/ 2893882 w 3387024"/>
              <a:gd name="connsiteY271" fmla="*/ 1298214 h 5957878"/>
              <a:gd name="connsiteX272" fmla="*/ 2763047 w 3387024"/>
              <a:gd name="connsiteY272" fmla="*/ 1226089 h 5957878"/>
              <a:gd name="connsiteX273" fmla="*/ 2760861 w 3387024"/>
              <a:gd name="connsiteY273" fmla="*/ 1229342 h 5957878"/>
              <a:gd name="connsiteX274" fmla="*/ 2765613 w 3387024"/>
              <a:gd name="connsiteY274" fmla="*/ 1243599 h 5957878"/>
              <a:gd name="connsiteX275" fmla="*/ 2763047 w 3387024"/>
              <a:gd name="connsiteY275" fmla="*/ 1226089 h 5957878"/>
              <a:gd name="connsiteX276" fmla="*/ 1579776 w 3387024"/>
              <a:gd name="connsiteY276" fmla="*/ 1186086 h 5957878"/>
              <a:gd name="connsiteX277" fmla="*/ 1587807 w 3387024"/>
              <a:gd name="connsiteY277" fmla="*/ 1191263 h 5957878"/>
              <a:gd name="connsiteX278" fmla="*/ 1587807 w 3387024"/>
              <a:gd name="connsiteY278" fmla="*/ 1191263 h 5957878"/>
              <a:gd name="connsiteX279" fmla="*/ 1579776 w 3387024"/>
              <a:gd name="connsiteY279" fmla="*/ 1186086 h 5957878"/>
              <a:gd name="connsiteX280" fmla="*/ 2738460 w 3387024"/>
              <a:gd name="connsiteY280" fmla="*/ 1071734 h 5957878"/>
              <a:gd name="connsiteX281" fmla="*/ 2736306 w 3387024"/>
              <a:gd name="connsiteY281" fmla="*/ 1077266 h 5957878"/>
              <a:gd name="connsiteX282" fmla="*/ 2745811 w 3387024"/>
              <a:gd name="connsiteY282" fmla="*/ 1086771 h 5957878"/>
              <a:gd name="connsiteX283" fmla="*/ 2742841 w 3387024"/>
              <a:gd name="connsiteY283" fmla="*/ 1074593 h 5957878"/>
              <a:gd name="connsiteX284" fmla="*/ 2738460 w 3387024"/>
              <a:gd name="connsiteY284" fmla="*/ 1071734 h 5957878"/>
              <a:gd name="connsiteX285" fmla="*/ 2288114 w 3387024"/>
              <a:gd name="connsiteY285" fmla="*/ 1060928 h 5957878"/>
              <a:gd name="connsiteX286" fmla="*/ 2288114 w 3387024"/>
              <a:gd name="connsiteY286" fmla="*/ 1060928 h 5957878"/>
              <a:gd name="connsiteX287" fmla="*/ 2668367 w 3387024"/>
              <a:gd name="connsiteY287" fmla="*/ 922401 h 5957878"/>
              <a:gd name="connsiteX288" fmla="*/ 2668460 w 3387024"/>
              <a:gd name="connsiteY288" fmla="*/ 922588 h 5957878"/>
              <a:gd name="connsiteX289" fmla="*/ 2668306 w 3387024"/>
              <a:gd name="connsiteY289" fmla="*/ 922507 h 5957878"/>
              <a:gd name="connsiteX290" fmla="*/ 2679939 w 3387024"/>
              <a:gd name="connsiteY290" fmla="*/ 912282 h 5957878"/>
              <a:gd name="connsiteX291" fmla="*/ 2676044 w 3387024"/>
              <a:gd name="connsiteY291" fmla="*/ 926537 h 5957878"/>
              <a:gd name="connsiteX292" fmla="*/ 2675497 w 3387024"/>
              <a:gd name="connsiteY292" fmla="*/ 926253 h 5957878"/>
              <a:gd name="connsiteX293" fmla="*/ 2676900 w 3387024"/>
              <a:gd name="connsiteY293" fmla="*/ 919647 h 5957878"/>
              <a:gd name="connsiteX294" fmla="*/ 2676226 w 3387024"/>
              <a:gd name="connsiteY294" fmla="*/ 914787 h 5957878"/>
              <a:gd name="connsiteX295" fmla="*/ 1532230 w 3387024"/>
              <a:gd name="connsiteY295" fmla="*/ 515735 h 5957878"/>
              <a:gd name="connsiteX296" fmla="*/ 1535195 w 3387024"/>
              <a:gd name="connsiteY296" fmla="*/ 555822 h 5957878"/>
              <a:gd name="connsiteX297" fmla="*/ 1523650 w 3387024"/>
              <a:gd name="connsiteY297" fmla="*/ 516134 h 5957878"/>
              <a:gd name="connsiteX298" fmla="*/ 1532230 w 3387024"/>
              <a:gd name="connsiteY298" fmla="*/ 515735 h 5957878"/>
              <a:gd name="connsiteX299" fmla="*/ 2120062 w 3387024"/>
              <a:gd name="connsiteY299" fmla="*/ 483503 h 5957878"/>
              <a:gd name="connsiteX300" fmla="*/ 2125568 w 3387024"/>
              <a:gd name="connsiteY300" fmla="*/ 534504 h 5957878"/>
              <a:gd name="connsiteX301" fmla="*/ 2120062 w 3387024"/>
              <a:gd name="connsiteY301" fmla="*/ 483503 h 5957878"/>
              <a:gd name="connsiteX302" fmla="*/ 1815833 w 3387024"/>
              <a:gd name="connsiteY302" fmla="*/ 434534 h 5957878"/>
              <a:gd name="connsiteX303" fmla="*/ 1817728 w 3387024"/>
              <a:gd name="connsiteY303" fmla="*/ 456706 h 5957878"/>
              <a:gd name="connsiteX304" fmla="*/ 1815132 w 3387024"/>
              <a:gd name="connsiteY304" fmla="*/ 444828 h 5957878"/>
              <a:gd name="connsiteX305" fmla="*/ 1884691 w 3387024"/>
              <a:gd name="connsiteY305" fmla="*/ 286008 h 5957878"/>
              <a:gd name="connsiteX306" fmla="*/ 1893481 w 3387024"/>
              <a:gd name="connsiteY306" fmla="*/ 288409 h 5957878"/>
              <a:gd name="connsiteX307" fmla="*/ 1893481 w 3387024"/>
              <a:gd name="connsiteY307" fmla="*/ 288409 h 5957878"/>
              <a:gd name="connsiteX308" fmla="*/ 1884691 w 3387024"/>
              <a:gd name="connsiteY308" fmla="*/ 286008 h 5957878"/>
              <a:gd name="connsiteX309" fmla="*/ 1460811 w 3387024"/>
              <a:gd name="connsiteY309" fmla="*/ 257618 h 5957878"/>
              <a:gd name="connsiteX310" fmla="*/ 1461213 w 3387024"/>
              <a:gd name="connsiteY310" fmla="*/ 261540 h 5957878"/>
              <a:gd name="connsiteX311" fmla="*/ 1459466 w 3387024"/>
              <a:gd name="connsiteY311" fmla="*/ 262236 h 5957878"/>
              <a:gd name="connsiteX312" fmla="*/ 1460060 w 3387024"/>
              <a:gd name="connsiteY312" fmla="*/ 258870 h 5957878"/>
              <a:gd name="connsiteX313" fmla="*/ 2353240 w 3387024"/>
              <a:gd name="connsiteY313" fmla="*/ 72300 h 5957878"/>
              <a:gd name="connsiteX314" fmla="*/ 2394226 w 3387024"/>
              <a:gd name="connsiteY314" fmla="*/ 442498 h 5957878"/>
              <a:gd name="connsiteX315" fmla="*/ 2419172 w 3387024"/>
              <a:gd name="connsiteY315" fmla="*/ 845418 h 5957878"/>
              <a:gd name="connsiteX316" fmla="*/ 2406799 w 3387024"/>
              <a:gd name="connsiteY316" fmla="*/ 767571 h 5957878"/>
              <a:gd name="connsiteX317" fmla="*/ 2378846 w 3387024"/>
              <a:gd name="connsiteY317" fmla="*/ 575363 h 5957878"/>
              <a:gd name="connsiteX318" fmla="*/ 2379461 w 3387024"/>
              <a:gd name="connsiteY318" fmla="*/ 555280 h 5957878"/>
              <a:gd name="connsiteX319" fmla="*/ 2371026 w 3387024"/>
              <a:gd name="connsiteY319" fmla="*/ 382389 h 5957878"/>
              <a:gd name="connsiteX320" fmla="*/ 2367011 w 3387024"/>
              <a:gd name="connsiteY320" fmla="*/ 325300 h 5957878"/>
              <a:gd name="connsiteX321" fmla="*/ 2368482 w 3387024"/>
              <a:gd name="connsiteY321" fmla="*/ 317681 h 5957878"/>
              <a:gd name="connsiteX322" fmla="*/ 2363831 w 3387024"/>
              <a:gd name="connsiteY322" fmla="*/ 280113 h 5957878"/>
              <a:gd name="connsiteX323" fmla="*/ 2359447 w 3387024"/>
              <a:gd name="connsiteY323" fmla="*/ 217772 h 5957878"/>
              <a:gd name="connsiteX324" fmla="*/ 2353240 w 3387024"/>
              <a:gd name="connsiteY324" fmla="*/ 72300 h 5957878"/>
              <a:gd name="connsiteX325" fmla="*/ 1872863 w 3387024"/>
              <a:gd name="connsiteY325" fmla="*/ 0 h 5957878"/>
              <a:gd name="connsiteX326" fmla="*/ 1884617 w 3387024"/>
              <a:gd name="connsiteY326" fmla="*/ 3530 h 5957878"/>
              <a:gd name="connsiteX327" fmla="*/ 1890956 w 3387024"/>
              <a:gd name="connsiteY327" fmla="*/ 7588 h 5957878"/>
              <a:gd name="connsiteX328" fmla="*/ 1896498 w 3387024"/>
              <a:gd name="connsiteY328" fmla="*/ 48824 h 5957878"/>
              <a:gd name="connsiteX329" fmla="*/ 1936126 w 3387024"/>
              <a:gd name="connsiteY329" fmla="*/ 343669 h 5957878"/>
              <a:gd name="connsiteX330" fmla="*/ 1976675 w 3387024"/>
              <a:gd name="connsiteY330" fmla="*/ 786076 h 5957878"/>
              <a:gd name="connsiteX331" fmla="*/ 1992545 w 3387024"/>
              <a:gd name="connsiteY331" fmla="*/ 753881 h 5957878"/>
              <a:gd name="connsiteX332" fmla="*/ 2020663 w 3387024"/>
              <a:gd name="connsiteY332" fmla="*/ 944231 h 5957878"/>
              <a:gd name="connsiteX333" fmla="*/ 2023593 w 3387024"/>
              <a:gd name="connsiteY333" fmla="*/ 945032 h 5957878"/>
              <a:gd name="connsiteX334" fmla="*/ 2025566 w 3387024"/>
              <a:gd name="connsiteY334" fmla="*/ 945571 h 5957878"/>
              <a:gd name="connsiteX335" fmla="*/ 2029453 w 3387024"/>
              <a:gd name="connsiteY335" fmla="*/ 946633 h 5957878"/>
              <a:gd name="connsiteX336" fmla="*/ 2028476 w 3387024"/>
              <a:gd name="connsiteY336" fmla="*/ 946366 h 5957878"/>
              <a:gd name="connsiteX337" fmla="*/ 2025566 w 3387024"/>
              <a:gd name="connsiteY337" fmla="*/ 945571 h 5957878"/>
              <a:gd name="connsiteX338" fmla="*/ 2020663 w 3387024"/>
              <a:gd name="connsiteY338" fmla="*/ 944231 h 5957878"/>
              <a:gd name="connsiteX339" fmla="*/ 2023372 w 3387024"/>
              <a:gd name="connsiteY339" fmla="*/ 718703 h 5957878"/>
              <a:gd name="connsiteX340" fmla="*/ 2048990 w 3387024"/>
              <a:gd name="connsiteY340" fmla="*/ 732774 h 5957878"/>
              <a:gd name="connsiteX341" fmla="*/ 2056483 w 3387024"/>
              <a:gd name="connsiteY341" fmla="*/ 705360 h 5957878"/>
              <a:gd name="connsiteX342" fmla="*/ 2069187 w 3387024"/>
              <a:gd name="connsiteY342" fmla="*/ 818431 h 5957878"/>
              <a:gd name="connsiteX343" fmla="*/ 2073511 w 3387024"/>
              <a:gd name="connsiteY343" fmla="*/ 936282 h 5957878"/>
              <a:gd name="connsiteX344" fmla="*/ 2092549 w 3387024"/>
              <a:gd name="connsiteY344" fmla="*/ 948557 h 5957878"/>
              <a:gd name="connsiteX345" fmla="*/ 2106137 w 3387024"/>
              <a:gd name="connsiteY345" fmla="*/ 1084262 h 5957878"/>
              <a:gd name="connsiteX346" fmla="*/ 2122648 w 3387024"/>
              <a:gd name="connsiteY346" fmla="*/ 972103 h 5957878"/>
              <a:gd name="connsiteX347" fmla="*/ 2119235 w 3387024"/>
              <a:gd name="connsiteY347" fmla="*/ 825038 h 5957878"/>
              <a:gd name="connsiteX348" fmla="*/ 2125568 w 3387024"/>
              <a:gd name="connsiteY348" fmla="*/ 534504 h 5957878"/>
              <a:gd name="connsiteX349" fmla="*/ 2144669 w 3387024"/>
              <a:gd name="connsiteY349" fmla="*/ 809597 h 5957878"/>
              <a:gd name="connsiteX350" fmla="*/ 2161152 w 3387024"/>
              <a:gd name="connsiteY350" fmla="*/ 939023 h 5957878"/>
              <a:gd name="connsiteX351" fmla="*/ 2183173 w 3387024"/>
              <a:gd name="connsiteY351" fmla="*/ 966253 h 5957878"/>
              <a:gd name="connsiteX352" fmla="*/ 2182506 w 3387024"/>
              <a:gd name="connsiteY352" fmla="*/ 1098061 h 5957878"/>
              <a:gd name="connsiteX353" fmla="*/ 2218299 w 3387024"/>
              <a:gd name="connsiteY353" fmla="*/ 1100772 h 5957878"/>
              <a:gd name="connsiteX354" fmla="*/ 2232371 w 3387024"/>
              <a:gd name="connsiteY354" fmla="*/ 1264893 h 5957878"/>
              <a:gd name="connsiteX355" fmla="*/ 2232371 w 3387024"/>
              <a:gd name="connsiteY355" fmla="*/ 1264893 h 5957878"/>
              <a:gd name="connsiteX356" fmla="*/ 2233740 w 3387024"/>
              <a:gd name="connsiteY356" fmla="*/ 1126205 h 5957878"/>
              <a:gd name="connsiteX357" fmla="*/ 2242328 w 3387024"/>
              <a:gd name="connsiteY357" fmla="*/ 909355 h 5957878"/>
              <a:gd name="connsiteX358" fmla="*/ 2273157 w 3387024"/>
              <a:gd name="connsiteY358" fmla="*/ 1063912 h 5957878"/>
              <a:gd name="connsiteX359" fmla="*/ 2301914 w 3387024"/>
              <a:gd name="connsiteY359" fmla="*/ 984563 h 5957878"/>
              <a:gd name="connsiteX360" fmla="*/ 2308038 w 3387024"/>
              <a:gd name="connsiteY360" fmla="*/ 1095836 h 5957878"/>
              <a:gd name="connsiteX361" fmla="*/ 2314161 w 3387024"/>
              <a:gd name="connsiteY361" fmla="*/ 1207109 h 5957878"/>
              <a:gd name="connsiteX362" fmla="*/ 2314161 w 3387024"/>
              <a:gd name="connsiteY362" fmla="*/ 1207109 h 5957878"/>
              <a:gd name="connsiteX363" fmla="*/ 2323908 w 3387024"/>
              <a:gd name="connsiteY363" fmla="*/ 1063639 h 5957878"/>
              <a:gd name="connsiteX364" fmla="*/ 2351323 w 3387024"/>
              <a:gd name="connsiteY364" fmla="*/ 1071132 h 5957878"/>
              <a:gd name="connsiteX365" fmla="*/ 2357930 w 3387024"/>
              <a:gd name="connsiteY365" fmla="*/ 831349 h 5957878"/>
              <a:gd name="connsiteX366" fmla="*/ 2377825 w 3387024"/>
              <a:gd name="connsiteY366" fmla="*/ 918102 h 5957878"/>
              <a:gd name="connsiteX367" fmla="*/ 2374439 w 3387024"/>
              <a:gd name="connsiteY367" fmla="*/ 719190 h 5957878"/>
              <a:gd name="connsiteX368" fmla="*/ 2376743 w 3387024"/>
              <a:gd name="connsiteY368" fmla="*/ 644018 h 5957878"/>
              <a:gd name="connsiteX369" fmla="*/ 2417096 w 3387024"/>
              <a:gd name="connsiteY369" fmla="*/ 885588 h 5957878"/>
              <a:gd name="connsiteX370" fmla="*/ 2422980 w 3387024"/>
              <a:gd name="connsiteY370" fmla="*/ 919085 h 5957878"/>
              <a:gd name="connsiteX371" fmla="*/ 2423918 w 3387024"/>
              <a:gd name="connsiteY371" fmla="*/ 935412 h 5957878"/>
              <a:gd name="connsiteX372" fmla="*/ 2426393 w 3387024"/>
              <a:gd name="connsiteY372" fmla="*/ 955129 h 5957878"/>
              <a:gd name="connsiteX373" fmla="*/ 2427104 w 3387024"/>
              <a:gd name="connsiteY373" fmla="*/ 942556 h 5957878"/>
              <a:gd name="connsiteX374" fmla="*/ 2480265 w 3387024"/>
              <a:gd name="connsiteY374" fmla="*/ 1245183 h 5957878"/>
              <a:gd name="connsiteX375" fmla="*/ 2539869 w 3387024"/>
              <a:gd name="connsiteY375" fmla="*/ 1597650 h 5957878"/>
              <a:gd name="connsiteX376" fmla="*/ 2544621 w 3387024"/>
              <a:gd name="connsiteY376" fmla="*/ 1631709 h 5957878"/>
              <a:gd name="connsiteX377" fmla="*/ 2549374 w 3387024"/>
              <a:gd name="connsiteY377" fmla="*/ 1611908 h 5957878"/>
              <a:gd name="connsiteX378" fmla="*/ 2480463 w 3387024"/>
              <a:gd name="connsiteY378" fmla="*/ 1219046 h 5957878"/>
              <a:gd name="connsiteX379" fmla="*/ 2440364 w 3387024"/>
              <a:gd name="connsiteY379" fmla="*/ 978754 h 5957878"/>
              <a:gd name="connsiteX380" fmla="*/ 2429773 w 3387024"/>
              <a:gd name="connsiteY380" fmla="*/ 912124 h 5957878"/>
              <a:gd name="connsiteX381" fmla="*/ 2432344 w 3387024"/>
              <a:gd name="connsiteY381" fmla="*/ 893669 h 5957878"/>
              <a:gd name="connsiteX382" fmla="*/ 2446299 w 3387024"/>
              <a:gd name="connsiteY382" fmla="*/ 965099 h 5957878"/>
              <a:gd name="connsiteX383" fmla="*/ 2451694 w 3387024"/>
              <a:gd name="connsiteY383" fmla="*/ 945360 h 5957878"/>
              <a:gd name="connsiteX384" fmla="*/ 2490497 w 3387024"/>
              <a:gd name="connsiteY384" fmla="*/ 911182 h 5957878"/>
              <a:gd name="connsiteX385" fmla="*/ 2516333 w 3387024"/>
              <a:gd name="connsiteY385" fmla="*/ 1079696 h 5957878"/>
              <a:gd name="connsiteX386" fmla="*/ 2539450 w 3387024"/>
              <a:gd name="connsiteY386" fmla="*/ 917490 h 5957878"/>
              <a:gd name="connsiteX387" fmla="*/ 2565039 w 3387024"/>
              <a:gd name="connsiteY387" fmla="*/ 983408 h 5957878"/>
              <a:gd name="connsiteX388" fmla="*/ 2566618 w 3387024"/>
              <a:gd name="connsiteY388" fmla="*/ 959225 h 5957878"/>
              <a:gd name="connsiteX389" fmla="*/ 2593731 w 3387024"/>
              <a:gd name="connsiteY389" fmla="*/ 1062218 h 5957878"/>
              <a:gd name="connsiteX390" fmla="*/ 2593731 w 3387024"/>
              <a:gd name="connsiteY390" fmla="*/ 1017862 h 5957878"/>
              <a:gd name="connsiteX391" fmla="*/ 2574622 w 3387024"/>
              <a:gd name="connsiteY391" fmla="*/ 902618 h 5957878"/>
              <a:gd name="connsiteX392" fmla="*/ 2571629 w 3387024"/>
              <a:gd name="connsiteY392" fmla="*/ 882398 h 5957878"/>
              <a:gd name="connsiteX393" fmla="*/ 2573584 w 3387024"/>
              <a:gd name="connsiteY393" fmla="*/ 852428 h 5957878"/>
              <a:gd name="connsiteX394" fmla="*/ 2574357 w 3387024"/>
              <a:gd name="connsiteY394" fmla="*/ 707832 h 5957878"/>
              <a:gd name="connsiteX395" fmla="*/ 2561382 w 3387024"/>
              <a:gd name="connsiteY395" fmla="*/ 544011 h 5957878"/>
              <a:gd name="connsiteX396" fmla="*/ 2579779 w 3387024"/>
              <a:gd name="connsiteY396" fmla="*/ 636248 h 5957878"/>
              <a:gd name="connsiteX397" fmla="*/ 2611036 w 3387024"/>
              <a:gd name="connsiteY397" fmla="*/ 922913 h 5957878"/>
              <a:gd name="connsiteX398" fmla="*/ 2620757 w 3387024"/>
              <a:gd name="connsiteY398" fmla="*/ 1021027 h 5957878"/>
              <a:gd name="connsiteX399" fmla="*/ 2636653 w 3387024"/>
              <a:gd name="connsiteY399" fmla="*/ 936985 h 5957878"/>
              <a:gd name="connsiteX400" fmla="*/ 2639793 w 3387024"/>
              <a:gd name="connsiteY400" fmla="*/ 843564 h 5957878"/>
              <a:gd name="connsiteX401" fmla="*/ 2668850 w 3387024"/>
              <a:gd name="connsiteY401" fmla="*/ 952855 h 5957878"/>
              <a:gd name="connsiteX402" fmla="*/ 2681097 w 3387024"/>
              <a:gd name="connsiteY402" fmla="*/ 985665 h 5957878"/>
              <a:gd name="connsiteX403" fmla="*/ 2676044 w 3387024"/>
              <a:gd name="connsiteY403" fmla="*/ 926537 h 5957878"/>
              <a:gd name="connsiteX404" fmla="*/ 2706258 w 3387024"/>
              <a:gd name="connsiteY404" fmla="*/ 919474 h 5957878"/>
              <a:gd name="connsiteX405" fmla="*/ 2706151 w 3387024"/>
              <a:gd name="connsiteY405" fmla="*/ 911751 h 5957878"/>
              <a:gd name="connsiteX406" fmla="*/ 2709760 w 3387024"/>
              <a:gd name="connsiteY406" fmla="*/ 930847 h 5957878"/>
              <a:gd name="connsiteX407" fmla="*/ 2726801 w 3387024"/>
              <a:gd name="connsiteY407" fmla="*/ 1013109 h 5957878"/>
              <a:gd name="connsiteX408" fmla="*/ 2741058 w 3387024"/>
              <a:gd name="connsiteY408" fmla="*/ 1047168 h 5957878"/>
              <a:gd name="connsiteX409" fmla="*/ 2711751 w 3387024"/>
              <a:gd name="connsiteY409" fmla="*/ 875291 h 5957878"/>
              <a:gd name="connsiteX410" fmla="*/ 2721257 w 3387024"/>
              <a:gd name="connsiteY410" fmla="*/ 865787 h 5957878"/>
              <a:gd name="connsiteX411" fmla="*/ 2716826 w 3387024"/>
              <a:gd name="connsiteY411" fmla="*/ 829933 h 5957878"/>
              <a:gd name="connsiteX412" fmla="*/ 2710198 w 3387024"/>
              <a:gd name="connsiteY412" fmla="*/ 805317 h 5957878"/>
              <a:gd name="connsiteX413" fmla="*/ 2713986 w 3387024"/>
              <a:gd name="connsiteY413" fmla="*/ 797404 h 5957878"/>
              <a:gd name="connsiteX414" fmla="*/ 2723953 w 3387024"/>
              <a:gd name="connsiteY414" fmla="*/ 828853 h 5957878"/>
              <a:gd name="connsiteX415" fmla="*/ 2728619 w 3387024"/>
              <a:gd name="connsiteY415" fmla="*/ 867841 h 5957878"/>
              <a:gd name="connsiteX416" fmla="*/ 2754052 w 3387024"/>
              <a:gd name="connsiteY416" fmla="*/ 852399 h 5957878"/>
              <a:gd name="connsiteX417" fmla="*/ 2761362 w 3387024"/>
              <a:gd name="connsiteY417" fmla="*/ 985209 h 5957878"/>
              <a:gd name="connsiteX418" fmla="*/ 2762665 w 3387024"/>
              <a:gd name="connsiteY418" fmla="*/ 879170 h 5957878"/>
              <a:gd name="connsiteX419" fmla="*/ 2761757 w 3387024"/>
              <a:gd name="connsiteY419" fmla="*/ 855253 h 5957878"/>
              <a:gd name="connsiteX420" fmla="*/ 2780367 w 3387024"/>
              <a:gd name="connsiteY420" fmla="*/ 951031 h 5957878"/>
              <a:gd name="connsiteX421" fmla="*/ 2805217 w 3387024"/>
              <a:gd name="connsiteY421" fmla="*/ 1071722 h 5957878"/>
              <a:gd name="connsiteX422" fmla="*/ 2829771 w 3387024"/>
              <a:gd name="connsiteY422" fmla="*/ 1200036 h 5957878"/>
              <a:gd name="connsiteX423" fmla="*/ 2848783 w 3387024"/>
              <a:gd name="connsiteY423" fmla="*/ 1209540 h 5957878"/>
              <a:gd name="connsiteX424" fmla="*/ 2868584 w 3387024"/>
              <a:gd name="connsiteY424" fmla="*/ 1332309 h 5957878"/>
              <a:gd name="connsiteX425" fmla="*/ 3001654 w 3387024"/>
              <a:gd name="connsiteY425" fmla="*/ 2171893 h 5957878"/>
              <a:gd name="connsiteX426" fmla="*/ 3006407 w 3387024"/>
              <a:gd name="connsiteY426" fmla="*/ 2156845 h 5957878"/>
              <a:gd name="connsiteX427" fmla="*/ 2878881 w 3387024"/>
              <a:gd name="connsiteY427" fmla="*/ 1341815 h 5957878"/>
              <a:gd name="connsiteX428" fmla="*/ 2883634 w 3387024"/>
              <a:gd name="connsiteY428" fmla="*/ 1303003 h 5957878"/>
              <a:gd name="connsiteX429" fmla="*/ 2932743 w 3387024"/>
              <a:gd name="connsiteY429" fmla="*/ 1592106 h 5957878"/>
              <a:gd name="connsiteX430" fmla="*/ 2952546 w 3387024"/>
              <a:gd name="connsiteY430" fmla="*/ 1617452 h 5957878"/>
              <a:gd name="connsiteX431" fmla="*/ 2962050 w 3387024"/>
              <a:gd name="connsiteY431" fmla="*/ 1695865 h 5957878"/>
              <a:gd name="connsiteX432" fmla="*/ 3030961 w 3387024"/>
              <a:gd name="connsiteY432" fmla="*/ 2147341 h 5957878"/>
              <a:gd name="connsiteX433" fmla="*/ 3045219 w 3387024"/>
              <a:gd name="connsiteY433" fmla="*/ 2171893 h 5957878"/>
              <a:gd name="connsiteX434" fmla="*/ 2962050 w 3387024"/>
              <a:gd name="connsiteY434" fmla="*/ 1577849 h 5957878"/>
              <a:gd name="connsiteX435" fmla="*/ 2923238 w 3387024"/>
              <a:gd name="connsiteY435" fmla="*/ 1381418 h 5957878"/>
              <a:gd name="connsiteX436" fmla="*/ 2932743 w 3387024"/>
              <a:gd name="connsiteY436" fmla="*/ 1356864 h 5957878"/>
              <a:gd name="connsiteX437" fmla="*/ 3084823 w 3387024"/>
              <a:gd name="connsiteY437" fmla="*/ 2358820 h 5957878"/>
              <a:gd name="connsiteX438" fmla="*/ 3114130 w 3387024"/>
              <a:gd name="connsiteY438" fmla="*/ 2506144 h 5957878"/>
              <a:gd name="connsiteX439" fmla="*/ 3114130 w 3387024"/>
              <a:gd name="connsiteY439" fmla="*/ 2486342 h 5957878"/>
              <a:gd name="connsiteX440" fmla="*/ 3075318 w 3387024"/>
              <a:gd name="connsiteY440" fmla="*/ 2171893 h 5957878"/>
              <a:gd name="connsiteX441" fmla="*/ 3065021 w 3387024"/>
              <a:gd name="connsiteY441" fmla="*/ 2073679 h 5957878"/>
              <a:gd name="connsiteX442" fmla="*/ 3109378 w 3387024"/>
              <a:gd name="connsiteY442" fmla="*/ 2377829 h 5957878"/>
              <a:gd name="connsiteX443" fmla="*/ 3124427 w 3387024"/>
              <a:gd name="connsiteY443" fmla="*/ 2407928 h 5957878"/>
              <a:gd name="connsiteX444" fmla="*/ 3075318 w 3387024"/>
              <a:gd name="connsiteY444" fmla="*/ 1950909 h 5957878"/>
              <a:gd name="connsiteX445" fmla="*/ 3020664 w 3387024"/>
              <a:gd name="connsiteY445" fmla="*/ 1642005 h 5957878"/>
              <a:gd name="connsiteX446" fmla="*/ 3011160 w 3387024"/>
              <a:gd name="connsiteY446" fmla="*/ 1548543 h 5957878"/>
              <a:gd name="connsiteX447" fmla="*/ 3045219 w 3387024"/>
              <a:gd name="connsiteY447" fmla="*/ 1656262 h 5957878"/>
              <a:gd name="connsiteX448" fmla="*/ 3094328 w 3387024"/>
              <a:gd name="connsiteY448" fmla="*/ 1990513 h 5957878"/>
              <a:gd name="connsiteX449" fmla="*/ 3114130 w 3387024"/>
              <a:gd name="connsiteY449" fmla="*/ 2053877 h 5957878"/>
              <a:gd name="connsiteX450" fmla="*/ 3143437 w 3387024"/>
              <a:gd name="connsiteY450" fmla="*/ 2270110 h 5957878"/>
              <a:gd name="connsiteX451" fmla="*/ 3148983 w 3387024"/>
              <a:gd name="connsiteY451" fmla="*/ 2368325 h 5957878"/>
              <a:gd name="connsiteX452" fmla="*/ 3163240 w 3387024"/>
              <a:gd name="connsiteY452" fmla="*/ 2412680 h 5957878"/>
              <a:gd name="connsiteX453" fmla="*/ 3178290 w 3387024"/>
              <a:gd name="connsiteY453" fmla="*/ 2466541 h 5957878"/>
              <a:gd name="connsiteX454" fmla="*/ 3118883 w 3387024"/>
              <a:gd name="connsiteY454" fmla="*/ 1990513 h 5957878"/>
              <a:gd name="connsiteX455" fmla="*/ 3060269 w 3387024"/>
              <a:gd name="connsiteY455" fmla="*/ 1597650 h 5957878"/>
              <a:gd name="connsiteX456" fmla="*/ 3015911 w 3387024"/>
              <a:gd name="connsiteY456" fmla="*/ 1337062 h 5957878"/>
              <a:gd name="connsiteX457" fmla="*/ 3015911 w 3387024"/>
              <a:gd name="connsiteY457" fmla="*/ 1273697 h 5957878"/>
              <a:gd name="connsiteX458" fmla="*/ 3065021 w 3387024"/>
              <a:gd name="connsiteY458" fmla="*/ 1567552 h 5957878"/>
              <a:gd name="connsiteX459" fmla="*/ 3118883 w 3387024"/>
              <a:gd name="connsiteY459" fmla="*/ 1881999 h 5957878"/>
              <a:gd name="connsiteX460" fmla="*/ 3124427 w 3387024"/>
              <a:gd name="connsiteY460" fmla="*/ 1828140 h 5957878"/>
              <a:gd name="connsiteX461" fmla="*/ 3035714 w 3387024"/>
              <a:gd name="connsiteY461" fmla="*/ 1322805 h 5957878"/>
              <a:gd name="connsiteX462" fmla="*/ 3045219 w 3387024"/>
              <a:gd name="connsiteY462" fmla="*/ 1327558 h 5957878"/>
              <a:gd name="connsiteX463" fmla="*/ 3055516 w 3387024"/>
              <a:gd name="connsiteY463" fmla="*/ 1381418 h 5957878"/>
              <a:gd name="connsiteX464" fmla="*/ 3315320 w 3387024"/>
              <a:gd name="connsiteY464" fmla="*/ 3222958 h 5957878"/>
              <a:gd name="connsiteX465" fmla="*/ 3330370 w 3387024"/>
              <a:gd name="connsiteY465" fmla="*/ 3453447 h 5957878"/>
              <a:gd name="connsiteX466" fmla="*/ 3335121 w 3387024"/>
              <a:gd name="connsiteY466" fmla="*/ 3610275 h 5957878"/>
              <a:gd name="connsiteX467" fmla="*/ 3345419 w 3387024"/>
              <a:gd name="connsiteY467" fmla="*/ 3561168 h 5957878"/>
              <a:gd name="connsiteX468" fmla="*/ 3339874 w 3387024"/>
              <a:gd name="connsiteY468" fmla="*/ 3536613 h 5957878"/>
              <a:gd name="connsiteX469" fmla="*/ 3320864 w 3387024"/>
              <a:gd name="connsiteY469" fmla="*/ 3154049 h 5957878"/>
              <a:gd name="connsiteX470" fmla="*/ 3335121 w 3387024"/>
              <a:gd name="connsiteY470" fmla="*/ 3222958 h 5957878"/>
              <a:gd name="connsiteX471" fmla="*/ 3350171 w 3387024"/>
              <a:gd name="connsiteY471" fmla="*/ 3531862 h 5957878"/>
              <a:gd name="connsiteX472" fmla="*/ 3359677 w 3387024"/>
              <a:gd name="connsiteY472" fmla="*/ 3743342 h 5957878"/>
              <a:gd name="connsiteX473" fmla="*/ 3374726 w 3387024"/>
              <a:gd name="connsiteY473" fmla="*/ 3713243 h 5957878"/>
              <a:gd name="connsiteX474" fmla="*/ 3379479 w 3387024"/>
              <a:gd name="connsiteY474" fmla="*/ 3831261 h 5957878"/>
              <a:gd name="connsiteX475" fmla="*/ 3339874 w 3387024"/>
              <a:gd name="connsiteY475" fmla="*/ 3993633 h 5957878"/>
              <a:gd name="connsiteX476" fmla="*/ 3290766 w 3387024"/>
              <a:gd name="connsiteY476" fmla="*/ 3983336 h 5957878"/>
              <a:gd name="connsiteX477" fmla="*/ 3301063 w 3387024"/>
              <a:gd name="connsiteY477" fmla="*/ 3969078 h 5957878"/>
              <a:gd name="connsiteX478" fmla="*/ 3281260 w 3387024"/>
              <a:gd name="connsiteY478" fmla="*/ 3983336 h 5957878"/>
              <a:gd name="connsiteX479" fmla="*/ 3251953 w 3387024"/>
              <a:gd name="connsiteY479" fmla="*/ 4003137 h 5957878"/>
              <a:gd name="connsiteX480" fmla="*/ 3217101 w 3387024"/>
              <a:gd name="connsiteY480" fmla="*/ 3993633 h 5957878"/>
              <a:gd name="connsiteX481" fmla="*/ 3198091 w 3387024"/>
              <a:gd name="connsiteY481" fmla="*/ 4007890 h 5957878"/>
              <a:gd name="connsiteX482" fmla="*/ 3173537 w 3387024"/>
              <a:gd name="connsiteY482" fmla="*/ 4003137 h 5957878"/>
              <a:gd name="connsiteX483" fmla="*/ 3138686 w 3387024"/>
              <a:gd name="connsiteY483" fmla="*/ 4033236 h 5957878"/>
              <a:gd name="connsiteX484" fmla="*/ 3094328 w 3387024"/>
              <a:gd name="connsiteY484" fmla="*/ 4033236 h 5957878"/>
              <a:gd name="connsiteX485" fmla="*/ 3124427 w 3387024"/>
              <a:gd name="connsiteY485" fmla="*/ 4047493 h 5957878"/>
              <a:gd name="connsiteX486" fmla="*/ 3026209 w 3387024"/>
              <a:gd name="connsiteY486" fmla="*/ 4056997 h 5957878"/>
              <a:gd name="connsiteX487" fmla="*/ 2966803 w 3387024"/>
              <a:gd name="connsiteY487" fmla="*/ 4067295 h 5957878"/>
              <a:gd name="connsiteX488" fmla="*/ 2957297 w 3387024"/>
              <a:gd name="connsiteY488" fmla="*/ 4096600 h 5957878"/>
              <a:gd name="connsiteX489" fmla="*/ 2809970 w 3387024"/>
              <a:gd name="connsiteY489" fmla="*/ 4106105 h 5957878"/>
              <a:gd name="connsiteX490" fmla="*/ 2780663 w 3387024"/>
              <a:gd name="connsiteY490" fmla="*/ 4130659 h 5957878"/>
              <a:gd name="connsiteX491" fmla="*/ 2750564 w 3387024"/>
              <a:gd name="connsiteY491" fmla="*/ 4136203 h 5957878"/>
              <a:gd name="connsiteX492" fmla="*/ 2687197 w 3387024"/>
              <a:gd name="connsiteY492" fmla="*/ 4145708 h 5957878"/>
              <a:gd name="connsiteX493" fmla="*/ 2657890 w 3387024"/>
              <a:gd name="connsiteY493" fmla="*/ 4175014 h 5957878"/>
              <a:gd name="connsiteX494" fmla="*/ 2618286 w 3387024"/>
              <a:gd name="connsiteY494" fmla="*/ 4175014 h 5957878"/>
              <a:gd name="connsiteX495" fmla="*/ 2573929 w 3387024"/>
              <a:gd name="connsiteY495" fmla="*/ 4194816 h 5957878"/>
              <a:gd name="connsiteX496" fmla="*/ 2505017 w 3387024"/>
              <a:gd name="connsiteY496" fmla="*/ 4204321 h 5957878"/>
              <a:gd name="connsiteX497" fmla="*/ 2544621 w 3387024"/>
              <a:gd name="connsiteY497" fmla="*/ 4312833 h 5957878"/>
              <a:gd name="connsiteX498" fmla="*/ 2578681 w 3387024"/>
              <a:gd name="connsiteY498" fmla="*/ 4405504 h 5957878"/>
              <a:gd name="connsiteX499" fmla="*/ 2505017 w 3387024"/>
              <a:gd name="connsiteY499" fmla="*/ 4277982 h 5957878"/>
              <a:gd name="connsiteX500" fmla="*/ 2510561 w 3387024"/>
              <a:gd name="connsiteY500" fmla="*/ 4302536 h 5957878"/>
              <a:gd name="connsiteX501" fmla="*/ 2638087 w 3387024"/>
              <a:gd name="connsiteY501" fmla="*/ 4597182 h 5957878"/>
              <a:gd name="connsiteX502" fmla="*/ 2760861 w 3387024"/>
              <a:gd name="connsiteY502" fmla="*/ 4902126 h 5957878"/>
              <a:gd name="connsiteX503" fmla="*/ 2873337 w 3387024"/>
              <a:gd name="connsiteY503" fmla="*/ 5221327 h 5957878"/>
              <a:gd name="connsiteX504" fmla="*/ 2805217 w 3387024"/>
              <a:gd name="connsiteY504" fmla="*/ 5043904 h 5957878"/>
              <a:gd name="connsiteX505" fmla="*/ 2780663 w 3387024"/>
              <a:gd name="connsiteY505" fmla="*/ 4985292 h 5957878"/>
              <a:gd name="connsiteX506" fmla="*/ 2790168 w 3387024"/>
              <a:gd name="connsiteY506" fmla="*/ 5043904 h 5957878"/>
              <a:gd name="connsiteX507" fmla="*/ 2932743 w 3387024"/>
              <a:gd name="connsiteY507" fmla="*/ 5446272 h 5957878"/>
              <a:gd name="connsiteX508" fmla="*/ 2790168 w 3387024"/>
              <a:gd name="connsiteY508" fmla="*/ 5078755 h 5957878"/>
              <a:gd name="connsiteX509" fmla="*/ 2775118 w 3387024"/>
              <a:gd name="connsiteY509" fmla="*/ 5054201 h 5957878"/>
              <a:gd name="connsiteX510" fmla="*/ 2785416 w 3387024"/>
              <a:gd name="connsiteY510" fmla="*/ 5078755 h 5957878"/>
              <a:gd name="connsiteX511" fmla="*/ 2857891 w 3387024"/>
              <a:gd name="connsiteY511" fmla="*/ 5285780 h 5957878"/>
              <a:gd name="connsiteX512" fmla="*/ 2901828 w 3387024"/>
              <a:gd name="connsiteY512" fmla="*/ 5419782 h 5957878"/>
              <a:gd name="connsiteX513" fmla="*/ 2891186 w 3387024"/>
              <a:gd name="connsiteY513" fmla="*/ 5403553 h 5957878"/>
              <a:gd name="connsiteX514" fmla="*/ 2890659 w 3387024"/>
              <a:gd name="connsiteY514" fmla="*/ 5402898 h 5957878"/>
              <a:gd name="connsiteX515" fmla="*/ 2888386 w 3387024"/>
              <a:gd name="connsiteY515" fmla="*/ 5397163 h 5957878"/>
              <a:gd name="connsiteX516" fmla="*/ 2854327 w 3387024"/>
              <a:gd name="connsiteY516" fmla="*/ 5304493 h 5957878"/>
              <a:gd name="connsiteX517" fmla="*/ 2868584 w 3387024"/>
              <a:gd name="connsiteY517" fmla="*/ 5372610 h 5957878"/>
              <a:gd name="connsiteX518" fmla="*/ 2871132 w 3387024"/>
              <a:gd name="connsiteY518" fmla="*/ 5379176 h 5957878"/>
              <a:gd name="connsiteX519" fmla="*/ 2862266 w 3387024"/>
              <a:gd name="connsiteY519" fmla="*/ 5378160 h 5957878"/>
              <a:gd name="connsiteX520" fmla="*/ 2872360 w 3387024"/>
              <a:gd name="connsiteY520" fmla="*/ 5399252 h 5957878"/>
              <a:gd name="connsiteX521" fmla="*/ 2887067 w 3387024"/>
              <a:gd name="connsiteY521" fmla="*/ 5422616 h 5957878"/>
              <a:gd name="connsiteX522" fmla="*/ 2893139 w 3387024"/>
              <a:gd name="connsiteY522" fmla="*/ 5441519 h 5957878"/>
              <a:gd name="connsiteX523" fmla="*/ 2863831 w 3387024"/>
              <a:gd name="connsiteY523" fmla="*/ 5386867 h 5957878"/>
              <a:gd name="connsiteX524" fmla="*/ 2736306 w 3387024"/>
              <a:gd name="connsiteY524" fmla="*/ 5034400 h 5957878"/>
              <a:gd name="connsiteX525" fmla="*/ 2676900 w 3387024"/>
              <a:gd name="connsiteY525" fmla="*/ 4902126 h 5957878"/>
              <a:gd name="connsiteX526" fmla="*/ 2682444 w 3387024"/>
              <a:gd name="connsiteY526" fmla="*/ 4921927 h 5957878"/>
              <a:gd name="connsiteX527" fmla="*/ 2785416 w 3387024"/>
              <a:gd name="connsiteY527" fmla="*/ 5211029 h 5957878"/>
              <a:gd name="connsiteX528" fmla="*/ 2825020 w 3387024"/>
              <a:gd name="connsiteY528" fmla="*/ 5319542 h 5957878"/>
              <a:gd name="connsiteX529" fmla="*/ 2794920 w 3387024"/>
              <a:gd name="connsiteY529" fmla="*/ 5260136 h 5957878"/>
              <a:gd name="connsiteX530" fmla="*/ 2672147 w 3387024"/>
              <a:gd name="connsiteY530" fmla="*/ 4940937 h 5957878"/>
              <a:gd name="connsiteX531" fmla="*/ 2618286 w 3387024"/>
              <a:gd name="connsiteY531" fmla="*/ 4818167 h 5957878"/>
              <a:gd name="connsiteX532" fmla="*/ 2653137 w 3387024"/>
              <a:gd name="connsiteY532" fmla="*/ 4906878 h 5957878"/>
              <a:gd name="connsiteX533" fmla="*/ 2682444 w 3387024"/>
              <a:gd name="connsiteY533" fmla="*/ 5000341 h 5957878"/>
              <a:gd name="connsiteX534" fmla="*/ 2618286 w 3387024"/>
              <a:gd name="connsiteY534" fmla="*/ 4842722 h 5957878"/>
              <a:gd name="connsiteX535" fmla="*/ 2588978 w 3387024"/>
              <a:gd name="connsiteY535" fmla="*/ 4798366 h 5957878"/>
              <a:gd name="connsiteX536" fmla="*/ 2510561 w 3387024"/>
              <a:gd name="connsiteY536" fmla="*/ 4621736 h 5957878"/>
              <a:gd name="connsiteX537" fmla="*/ 2495513 w 3387024"/>
              <a:gd name="connsiteY537" fmla="*/ 4597182 h 5957878"/>
              <a:gd name="connsiteX538" fmla="*/ 2510561 w 3387024"/>
              <a:gd name="connsiteY538" fmla="*/ 4646291 h 5957878"/>
              <a:gd name="connsiteX539" fmla="*/ 2657890 w 3387024"/>
              <a:gd name="connsiteY539" fmla="*/ 5034400 h 5957878"/>
              <a:gd name="connsiteX540" fmla="*/ 2524820 w 3387024"/>
              <a:gd name="connsiteY540" fmla="*/ 4715199 h 5957878"/>
              <a:gd name="connsiteX541" fmla="*/ 2495513 w 3387024"/>
              <a:gd name="connsiteY541" fmla="*/ 4685893 h 5957878"/>
              <a:gd name="connsiteX542" fmla="*/ 2642840 w 3387024"/>
              <a:gd name="connsiteY542" fmla="*/ 5068458 h 5957878"/>
              <a:gd name="connsiteX543" fmla="*/ 2642840 w 3387024"/>
              <a:gd name="connsiteY543" fmla="*/ 5108061 h 5957878"/>
              <a:gd name="connsiteX544" fmla="*/ 2535117 w 3387024"/>
              <a:gd name="connsiteY544" fmla="*/ 4857771 h 5957878"/>
              <a:gd name="connsiteX545" fmla="*/ 2510561 w 3387024"/>
              <a:gd name="connsiteY545" fmla="*/ 4818167 h 5957878"/>
              <a:gd name="connsiteX546" fmla="*/ 2593434 w 3387024"/>
              <a:gd name="connsiteY546" fmla="*/ 5032519 h 5957878"/>
              <a:gd name="connsiteX547" fmla="*/ 2627663 w 3387024"/>
              <a:gd name="connsiteY547" fmla="*/ 5118459 h 5957878"/>
              <a:gd name="connsiteX548" fmla="*/ 2601273 w 3387024"/>
              <a:gd name="connsiteY548" fmla="*/ 5088578 h 5957878"/>
              <a:gd name="connsiteX549" fmla="*/ 2624079 w 3387024"/>
              <a:gd name="connsiteY549" fmla="*/ 5147864 h 5957878"/>
              <a:gd name="connsiteX550" fmla="*/ 2657309 w 3387024"/>
              <a:gd name="connsiteY550" fmla="*/ 5196132 h 5957878"/>
              <a:gd name="connsiteX551" fmla="*/ 2672147 w 3387024"/>
              <a:gd name="connsiteY551" fmla="*/ 5235583 h 5957878"/>
              <a:gd name="connsiteX552" fmla="*/ 2673951 w 3387024"/>
              <a:gd name="connsiteY552" fmla="*/ 5240333 h 5957878"/>
              <a:gd name="connsiteX553" fmla="*/ 2659686 w 3387024"/>
              <a:gd name="connsiteY553" fmla="*/ 5221974 h 5957878"/>
              <a:gd name="connsiteX554" fmla="*/ 2605579 w 3387024"/>
              <a:gd name="connsiteY554" fmla="*/ 5147101 h 5957878"/>
              <a:gd name="connsiteX555" fmla="*/ 2485010 w 3387024"/>
              <a:gd name="connsiteY555" fmla="*/ 4965082 h 5957878"/>
              <a:gd name="connsiteX556" fmla="*/ 2513757 w 3387024"/>
              <a:gd name="connsiteY556" fmla="*/ 5028534 h 5957878"/>
              <a:gd name="connsiteX557" fmla="*/ 2567324 w 3387024"/>
              <a:gd name="connsiteY557" fmla="*/ 5116069 h 5957878"/>
              <a:gd name="connsiteX558" fmla="*/ 2577775 w 3387024"/>
              <a:gd name="connsiteY558" fmla="*/ 5154635 h 5957878"/>
              <a:gd name="connsiteX559" fmla="*/ 2603809 w 3387024"/>
              <a:gd name="connsiteY559" fmla="*/ 5183202 h 5957878"/>
              <a:gd name="connsiteX560" fmla="*/ 2614502 w 3387024"/>
              <a:gd name="connsiteY560" fmla="*/ 5222665 h 5957878"/>
              <a:gd name="connsiteX561" fmla="*/ 2671749 w 3387024"/>
              <a:gd name="connsiteY561" fmla="*/ 5302464 h 5957878"/>
              <a:gd name="connsiteX562" fmla="*/ 2633251 w 3387024"/>
              <a:gd name="connsiteY562" fmla="*/ 5270535 h 5957878"/>
              <a:gd name="connsiteX563" fmla="*/ 2594301 w 3387024"/>
              <a:gd name="connsiteY563" fmla="*/ 5215623 h 5957878"/>
              <a:gd name="connsiteX564" fmla="*/ 2567504 w 3387024"/>
              <a:gd name="connsiteY564" fmla="*/ 5205556 h 5957878"/>
              <a:gd name="connsiteX565" fmla="*/ 2516233 w 3387024"/>
              <a:gd name="connsiteY565" fmla="*/ 5134487 h 5957878"/>
              <a:gd name="connsiteX566" fmla="*/ 2463714 w 3387024"/>
              <a:gd name="connsiteY566" fmla="*/ 5042466 h 5957878"/>
              <a:gd name="connsiteX567" fmla="*/ 2465047 w 3387024"/>
              <a:gd name="connsiteY567" fmla="*/ 5044323 h 5957878"/>
              <a:gd name="connsiteX568" fmla="*/ 2468172 w 3387024"/>
              <a:gd name="connsiteY568" fmla="*/ 5048811 h 5957878"/>
              <a:gd name="connsiteX569" fmla="*/ 2467522 w 3387024"/>
              <a:gd name="connsiteY569" fmla="*/ 5047772 h 5957878"/>
              <a:gd name="connsiteX570" fmla="*/ 2465047 w 3387024"/>
              <a:gd name="connsiteY570" fmla="*/ 5044323 h 5957878"/>
              <a:gd name="connsiteX571" fmla="*/ 2463530 w 3387024"/>
              <a:gd name="connsiteY571" fmla="*/ 5042145 h 5957878"/>
              <a:gd name="connsiteX572" fmla="*/ 2463714 w 3387024"/>
              <a:gd name="connsiteY572" fmla="*/ 5042466 h 5957878"/>
              <a:gd name="connsiteX573" fmla="*/ 2455826 w 3387024"/>
              <a:gd name="connsiteY573" fmla="*/ 5031476 h 5957878"/>
              <a:gd name="connsiteX574" fmla="*/ 2429199 w 3387024"/>
              <a:gd name="connsiteY574" fmla="*/ 5004274 h 5957878"/>
              <a:gd name="connsiteX575" fmla="*/ 2469606 w 3387024"/>
              <a:gd name="connsiteY575" fmla="*/ 5064567 h 5957878"/>
              <a:gd name="connsiteX576" fmla="*/ 2593989 w 3387024"/>
              <a:gd name="connsiteY576" fmla="*/ 5257106 h 5957878"/>
              <a:gd name="connsiteX577" fmla="*/ 2622980 w 3387024"/>
              <a:gd name="connsiteY577" fmla="*/ 5321456 h 5957878"/>
              <a:gd name="connsiteX578" fmla="*/ 2658007 w 3387024"/>
              <a:gd name="connsiteY578" fmla="*/ 5383207 h 5957878"/>
              <a:gd name="connsiteX579" fmla="*/ 2643118 w 3387024"/>
              <a:gd name="connsiteY579" fmla="*/ 5417087 h 5957878"/>
              <a:gd name="connsiteX580" fmla="*/ 2731016 w 3387024"/>
              <a:gd name="connsiteY580" fmla="*/ 5542493 h 5957878"/>
              <a:gd name="connsiteX581" fmla="*/ 2764736 w 3387024"/>
              <a:gd name="connsiteY581" fmla="*/ 5590842 h 5957878"/>
              <a:gd name="connsiteX582" fmla="*/ 2765613 w 3387024"/>
              <a:gd name="connsiteY582" fmla="*/ 5598347 h 5957878"/>
              <a:gd name="connsiteX583" fmla="*/ 2769765 w 3387024"/>
              <a:gd name="connsiteY583" fmla="*/ 5619583 h 5957878"/>
              <a:gd name="connsiteX584" fmla="*/ 2758524 w 3387024"/>
              <a:gd name="connsiteY584" fmla="*/ 5604477 h 5957878"/>
              <a:gd name="connsiteX585" fmla="*/ 2590044 w 3387024"/>
              <a:gd name="connsiteY585" fmla="*/ 5377556 h 5957878"/>
              <a:gd name="connsiteX586" fmla="*/ 2524499 w 3387024"/>
              <a:gd name="connsiteY586" fmla="*/ 5288452 h 5957878"/>
              <a:gd name="connsiteX587" fmla="*/ 2471627 w 3387024"/>
              <a:gd name="connsiteY587" fmla="*/ 5224798 h 5957878"/>
              <a:gd name="connsiteX588" fmla="*/ 2437295 w 3387024"/>
              <a:gd name="connsiteY588" fmla="*/ 5186926 h 5957878"/>
              <a:gd name="connsiteX589" fmla="*/ 2399492 w 3387024"/>
              <a:gd name="connsiteY589" fmla="*/ 5178878 h 5957878"/>
              <a:gd name="connsiteX590" fmla="*/ 2498847 w 3387024"/>
              <a:gd name="connsiteY590" fmla="*/ 5325249 h 5957878"/>
              <a:gd name="connsiteX591" fmla="*/ 2558247 w 3387024"/>
              <a:gd name="connsiteY591" fmla="*/ 5434309 h 5957878"/>
              <a:gd name="connsiteX592" fmla="*/ 2560400 w 3387024"/>
              <a:gd name="connsiteY592" fmla="*/ 5463570 h 5957878"/>
              <a:gd name="connsiteX593" fmla="*/ 2637402 w 3387024"/>
              <a:gd name="connsiteY593" fmla="*/ 5573637 h 5957878"/>
              <a:gd name="connsiteX594" fmla="*/ 2608585 w 3387024"/>
              <a:gd name="connsiteY594" fmla="*/ 5552564 h 5957878"/>
              <a:gd name="connsiteX595" fmla="*/ 2611562 w 3387024"/>
              <a:gd name="connsiteY595" fmla="*/ 5552197 h 5957878"/>
              <a:gd name="connsiteX596" fmla="*/ 2615424 w 3387024"/>
              <a:gd name="connsiteY596" fmla="*/ 5556487 h 5957878"/>
              <a:gd name="connsiteX597" fmla="*/ 2613476 w 3387024"/>
              <a:gd name="connsiteY597" fmla="*/ 5551961 h 5957878"/>
              <a:gd name="connsiteX598" fmla="*/ 2611562 w 3387024"/>
              <a:gd name="connsiteY598" fmla="*/ 5552197 h 5957878"/>
              <a:gd name="connsiteX599" fmla="*/ 2604460 w 3387024"/>
              <a:gd name="connsiteY599" fmla="*/ 5544310 h 5957878"/>
              <a:gd name="connsiteX600" fmla="*/ 2601223 w 3387024"/>
              <a:gd name="connsiteY600" fmla="*/ 5537831 h 5957878"/>
              <a:gd name="connsiteX601" fmla="*/ 2596230 w 3387024"/>
              <a:gd name="connsiteY601" fmla="*/ 5531843 h 5957878"/>
              <a:gd name="connsiteX602" fmla="*/ 2570648 w 3387024"/>
              <a:gd name="connsiteY602" fmla="*/ 5526260 h 5957878"/>
              <a:gd name="connsiteX603" fmla="*/ 2495104 w 3387024"/>
              <a:gd name="connsiteY603" fmla="*/ 5421575 h 5957878"/>
              <a:gd name="connsiteX604" fmla="*/ 2475146 w 3387024"/>
              <a:gd name="connsiteY604" fmla="*/ 5415430 h 5957878"/>
              <a:gd name="connsiteX605" fmla="*/ 2387248 w 3387024"/>
              <a:gd name="connsiteY605" fmla="*/ 5290023 h 5957878"/>
              <a:gd name="connsiteX606" fmla="*/ 2304170 w 3387024"/>
              <a:gd name="connsiteY606" fmla="*/ 5157535 h 5957878"/>
              <a:gd name="connsiteX607" fmla="*/ 2289351 w 3387024"/>
              <a:gd name="connsiteY607" fmla="*/ 5149035 h 5957878"/>
              <a:gd name="connsiteX608" fmla="*/ 2366486 w 3387024"/>
              <a:gd name="connsiteY608" fmla="*/ 5277357 h 5957878"/>
              <a:gd name="connsiteX609" fmla="*/ 2575292 w 3387024"/>
              <a:gd name="connsiteY609" fmla="*/ 5596245 h 5957878"/>
              <a:gd name="connsiteX610" fmla="*/ 2688664 w 3387024"/>
              <a:gd name="connsiteY610" fmla="*/ 5752498 h 5957878"/>
              <a:gd name="connsiteX611" fmla="*/ 2691949 w 3387024"/>
              <a:gd name="connsiteY611" fmla="*/ 5766561 h 5957878"/>
              <a:gd name="connsiteX612" fmla="*/ 2701275 w 3387024"/>
              <a:gd name="connsiteY612" fmla="*/ 5798911 h 5957878"/>
              <a:gd name="connsiteX613" fmla="*/ 2662783 w 3387024"/>
              <a:gd name="connsiteY613" fmla="*/ 5752569 h 5957878"/>
              <a:gd name="connsiteX614" fmla="*/ 2633589 w 3387024"/>
              <a:gd name="connsiteY614" fmla="*/ 5712343 h 5957878"/>
              <a:gd name="connsiteX615" fmla="*/ 2633589 w 3387024"/>
              <a:gd name="connsiteY615" fmla="*/ 5712343 h 5957878"/>
              <a:gd name="connsiteX616" fmla="*/ 2662783 w 3387024"/>
              <a:gd name="connsiteY616" fmla="*/ 5752569 h 5957878"/>
              <a:gd name="connsiteX617" fmla="*/ 2694031 w 3387024"/>
              <a:gd name="connsiteY617" fmla="*/ 5803420 h 5957878"/>
              <a:gd name="connsiteX618" fmla="*/ 2682444 w 3387024"/>
              <a:gd name="connsiteY618" fmla="*/ 5809826 h 5957878"/>
              <a:gd name="connsiteX619" fmla="*/ 2682444 w 3387024"/>
              <a:gd name="connsiteY619" fmla="*/ 5799531 h 5957878"/>
              <a:gd name="connsiteX620" fmla="*/ 2682444 w 3387024"/>
              <a:gd name="connsiteY620" fmla="*/ 5809826 h 5957878"/>
              <a:gd name="connsiteX621" fmla="*/ 2689690 w 3387024"/>
              <a:gd name="connsiteY621" fmla="*/ 5829954 h 5957878"/>
              <a:gd name="connsiteX622" fmla="*/ 2654578 w 3387024"/>
              <a:gd name="connsiteY622" fmla="*/ 5785178 h 5957878"/>
              <a:gd name="connsiteX623" fmla="*/ 2645575 w 3387024"/>
              <a:gd name="connsiteY623" fmla="*/ 5769357 h 5957878"/>
              <a:gd name="connsiteX624" fmla="*/ 2642840 w 3387024"/>
              <a:gd name="connsiteY624" fmla="*/ 5760719 h 5957878"/>
              <a:gd name="connsiteX625" fmla="*/ 2639448 w 3387024"/>
              <a:gd name="connsiteY625" fmla="*/ 5765884 h 5957878"/>
              <a:gd name="connsiteX626" fmla="*/ 2592469 w 3387024"/>
              <a:gd name="connsiteY626" fmla="*/ 5705975 h 5957878"/>
              <a:gd name="connsiteX627" fmla="*/ 2583397 w 3387024"/>
              <a:gd name="connsiteY627" fmla="*/ 5683889 h 5957878"/>
              <a:gd name="connsiteX628" fmla="*/ 2564424 w 3387024"/>
              <a:gd name="connsiteY628" fmla="*/ 5632405 h 5957878"/>
              <a:gd name="connsiteX629" fmla="*/ 2535117 w 3387024"/>
              <a:gd name="connsiteY629" fmla="*/ 5573792 h 5957878"/>
              <a:gd name="connsiteX630" fmla="*/ 2573929 w 3387024"/>
              <a:gd name="connsiteY630" fmla="*/ 5681513 h 5957878"/>
              <a:gd name="connsiteX631" fmla="*/ 2574261 w 3387024"/>
              <a:gd name="connsiteY631" fmla="*/ 5682756 h 5957878"/>
              <a:gd name="connsiteX632" fmla="*/ 2561454 w 3387024"/>
              <a:gd name="connsiteY632" fmla="*/ 5666424 h 5957878"/>
              <a:gd name="connsiteX633" fmla="*/ 2349625 w 3387024"/>
              <a:gd name="connsiteY633" fmla="*/ 5371462 h 5957878"/>
              <a:gd name="connsiteX634" fmla="*/ 2369522 w 3387024"/>
              <a:gd name="connsiteY634" fmla="*/ 5412913 h 5957878"/>
              <a:gd name="connsiteX635" fmla="*/ 2353561 w 3387024"/>
              <a:gd name="connsiteY635" fmla="*/ 5401949 h 5957878"/>
              <a:gd name="connsiteX636" fmla="*/ 2308580 w 3387024"/>
              <a:gd name="connsiteY636" fmla="*/ 5294988 h 5957878"/>
              <a:gd name="connsiteX637" fmla="*/ 2335562 w 3387024"/>
              <a:gd name="connsiteY637" fmla="*/ 5379390 h 5957878"/>
              <a:gd name="connsiteX638" fmla="*/ 2332303 w 3387024"/>
              <a:gd name="connsiteY638" fmla="*/ 5375103 h 5957878"/>
              <a:gd name="connsiteX639" fmla="*/ 2253116 w 3387024"/>
              <a:gd name="connsiteY639" fmla="*/ 5278234 h 5957878"/>
              <a:gd name="connsiteX640" fmla="*/ 2344625 w 3387024"/>
              <a:gd name="connsiteY640" fmla="*/ 5438283 h 5957878"/>
              <a:gd name="connsiteX641" fmla="*/ 2320744 w 3387024"/>
              <a:gd name="connsiteY641" fmla="*/ 5438978 h 5957878"/>
              <a:gd name="connsiteX642" fmla="*/ 2326820 w 3387024"/>
              <a:gd name="connsiteY642" fmla="*/ 5461400 h 5957878"/>
              <a:gd name="connsiteX643" fmla="*/ 2271032 w 3387024"/>
              <a:gd name="connsiteY643" fmla="*/ 5386983 h 5957878"/>
              <a:gd name="connsiteX644" fmla="*/ 2219167 w 3387024"/>
              <a:gd name="connsiteY644" fmla="*/ 5305726 h 5957878"/>
              <a:gd name="connsiteX645" fmla="*/ 2200667 w 3387024"/>
              <a:gd name="connsiteY645" fmla="*/ 5304962 h 5957878"/>
              <a:gd name="connsiteX646" fmla="*/ 2134879 w 3387024"/>
              <a:gd name="connsiteY646" fmla="*/ 5214963 h 5957878"/>
              <a:gd name="connsiteX647" fmla="*/ 2169703 w 3387024"/>
              <a:gd name="connsiteY647" fmla="*/ 5300837 h 5957878"/>
              <a:gd name="connsiteX648" fmla="*/ 2233026 w 3387024"/>
              <a:gd name="connsiteY648" fmla="*/ 5403058 h 5957878"/>
              <a:gd name="connsiteX649" fmla="*/ 2348908 w 3387024"/>
              <a:gd name="connsiteY649" fmla="*/ 5610417 h 5957878"/>
              <a:gd name="connsiteX650" fmla="*/ 2221499 w 3387024"/>
              <a:gd name="connsiteY650" fmla="*/ 5424474 h 5957878"/>
              <a:gd name="connsiteX651" fmla="*/ 2156273 w 3387024"/>
              <a:gd name="connsiteY651" fmla="*/ 5340098 h 5957878"/>
              <a:gd name="connsiteX652" fmla="*/ 2129475 w 3387024"/>
              <a:gd name="connsiteY652" fmla="*/ 5330031 h 5957878"/>
              <a:gd name="connsiteX653" fmla="*/ 2075347 w 3387024"/>
              <a:gd name="connsiteY653" fmla="*/ 5236871 h 5957878"/>
              <a:gd name="connsiteX654" fmla="*/ 2049001 w 3387024"/>
              <a:gd name="connsiteY654" fmla="*/ 5249787 h 5957878"/>
              <a:gd name="connsiteX655" fmla="*/ 1971102 w 3387024"/>
              <a:gd name="connsiteY655" fmla="*/ 5139963 h 5957878"/>
              <a:gd name="connsiteX656" fmla="*/ 1971102 w 3387024"/>
              <a:gd name="connsiteY656" fmla="*/ 5139963 h 5957878"/>
              <a:gd name="connsiteX657" fmla="*/ 2027585 w 3387024"/>
              <a:gd name="connsiteY657" fmla="*/ 5238260 h 5957878"/>
              <a:gd name="connsiteX658" fmla="*/ 2111358 w 3387024"/>
              <a:gd name="connsiteY658" fmla="*/ 5394630 h 5957878"/>
              <a:gd name="connsiteX659" fmla="*/ 2025613 w 3387024"/>
              <a:gd name="connsiteY659" fmla="*/ 5298486 h 5957878"/>
              <a:gd name="connsiteX660" fmla="*/ 2038216 w 3387024"/>
              <a:gd name="connsiteY660" fmla="*/ 5366313 h 5957878"/>
              <a:gd name="connsiteX661" fmla="*/ 1987809 w 3387024"/>
              <a:gd name="connsiteY661" fmla="*/ 5290437 h 5957878"/>
              <a:gd name="connsiteX662" fmla="*/ 1937402 w 3387024"/>
              <a:gd name="connsiteY662" fmla="*/ 5214561 h 5957878"/>
              <a:gd name="connsiteX663" fmla="*/ 1989962 w 3387024"/>
              <a:gd name="connsiteY663" fmla="*/ 5319699 h 5957878"/>
              <a:gd name="connsiteX664" fmla="*/ 1977651 w 3387024"/>
              <a:gd name="connsiteY664" fmla="*/ 5309632 h 5957878"/>
              <a:gd name="connsiteX665" fmla="*/ 1972659 w 3387024"/>
              <a:gd name="connsiteY665" fmla="*/ 5304908 h 5957878"/>
              <a:gd name="connsiteX666" fmla="*/ 1934727 w 3387024"/>
              <a:gd name="connsiteY666" fmla="*/ 5215286 h 5957878"/>
              <a:gd name="connsiteX667" fmla="*/ 1916498 w 3387024"/>
              <a:gd name="connsiteY667" fmla="*/ 5172219 h 5957878"/>
              <a:gd name="connsiteX668" fmla="*/ 1916498 w 3387024"/>
              <a:gd name="connsiteY668" fmla="*/ 5172219 h 5957878"/>
              <a:gd name="connsiteX669" fmla="*/ 1938739 w 3387024"/>
              <a:gd name="connsiteY669" fmla="*/ 5246227 h 5957878"/>
              <a:gd name="connsiteX670" fmla="*/ 1955997 w 3387024"/>
              <a:gd name="connsiteY670" fmla="*/ 5291450 h 5957878"/>
              <a:gd name="connsiteX671" fmla="*/ 1950676 w 3387024"/>
              <a:gd name="connsiteY671" fmla="*/ 5290136 h 5957878"/>
              <a:gd name="connsiteX672" fmla="*/ 1967539 w 3387024"/>
              <a:gd name="connsiteY672" fmla="*/ 5325775 h 5957878"/>
              <a:gd name="connsiteX673" fmla="*/ 1972109 w 3387024"/>
              <a:gd name="connsiteY673" fmla="*/ 5333763 h 5957878"/>
              <a:gd name="connsiteX674" fmla="*/ 1992131 w 3387024"/>
              <a:gd name="connsiteY674" fmla="*/ 5386520 h 5957878"/>
              <a:gd name="connsiteX675" fmla="*/ 2013926 w 3387024"/>
              <a:gd name="connsiteY675" fmla="*/ 5460529 h 5957878"/>
              <a:gd name="connsiteX676" fmla="*/ 1941053 w 3387024"/>
              <a:gd name="connsiteY676" fmla="*/ 5290235 h 5957878"/>
              <a:gd name="connsiteX677" fmla="*/ 1935508 w 3387024"/>
              <a:gd name="connsiteY677" fmla="*/ 5304493 h 5957878"/>
              <a:gd name="connsiteX678" fmla="*/ 2016595 w 3387024"/>
              <a:gd name="connsiteY678" fmla="*/ 5517939 h 5957878"/>
              <a:gd name="connsiteX679" fmla="*/ 2011981 w 3387024"/>
              <a:gd name="connsiteY679" fmla="*/ 5511095 h 5957878"/>
              <a:gd name="connsiteX680" fmla="*/ 1974490 w 3387024"/>
              <a:gd name="connsiteY680" fmla="*/ 5461564 h 5957878"/>
              <a:gd name="connsiteX681" fmla="*/ 1944532 w 3387024"/>
              <a:gd name="connsiteY681" fmla="*/ 5439837 h 5957878"/>
              <a:gd name="connsiteX682" fmla="*/ 1948907 w 3387024"/>
              <a:gd name="connsiteY682" fmla="*/ 5455981 h 5957878"/>
              <a:gd name="connsiteX683" fmla="*/ 1935720 w 3387024"/>
              <a:gd name="connsiteY683" fmla="*/ 5496139 h 5957878"/>
              <a:gd name="connsiteX684" fmla="*/ 1847712 w 3387024"/>
              <a:gd name="connsiteY684" fmla="*/ 5388091 h 5957878"/>
              <a:gd name="connsiteX685" fmla="*/ 1898611 w 3387024"/>
              <a:gd name="connsiteY685" fmla="*/ 5511971 h 5957878"/>
              <a:gd name="connsiteX686" fmla="*/ 1882881 w 3387024"/>
              <a:gd name="connsiteY686" fmla="*/ 5501943 h 5957878"/>
              <a:gd name="connsiteX687" fmla="*/ 1875688 w 3387024"/>
              <a:gd name="connsiteY687" fmla="*/ 5493841 h 5957878"/>
              <a:gd name="connsiteX688" fmla="*/ 1818280 w 3387024"/>
              <a:gd name="connsiteY688" fmla="*/ 5348055 h 5957878"/>
              <a:gd name="connsiteX689" fmla="*/ 1783428 w 3387024"/>
              <a:gd name="connsiteY689" fmla="*/ 5260136 h 5957878"/>
              <a:gd name="connsiteX690" fmla="*/ 1798478 w 3387024"/>
              <a:gd name="connsiteY690" fmla="*/ 5319542 h 5957878"/>
              <a:gd name="connsiteX691" fmla="*/ 1858577 w 3387024"/>
              <a:gd name="connsiteY691" fmla="*/ 5472112 h 5957878"/>
              <a:gd name="connsiteX692" fmla="*/ 1860055 w 3387024"/>
              <a:gd name="connsiteY692" fmla="*/ 5476232 h 5957878"/>
              <a:gd name="connsiteX693" fmla="*/ 1859865 w 3387024"/>
              <a:gd name="connsiteY693" fmla="*/ 5476018 h 5957878"/>
              <a:gd name="connsiteX694" fmla="*/ 1853273 w 3387024"/>
              <a:gd name="connsiteY694" fmla="*/ 5476120 h 5957878"/>
              <a:gd name="connsiteX695" fmla="*/ 1876731 w 3387024"/>
              <a:gd name="connsiteY695" fmla="*/ 5522729 h 5957878"/>
              <a:gd name="connsiteX696" fmla="*/ 1910954 w 3387024"/>
              <a:gd name="connsiteY696" fmla="*/ 5618148 h 5957878"/>
              <a:gd name="connsiteX697" fmla="*/ 1916153 w 3387024"/>
              <a:gd name="connsiteY697" fmla="*/ 5631103 h 5957878"/>
              <a:gd name="connsiteX698" fmla="*/ 1888373 w 3387024"/>
              <a:gd name="connsiteY698" fmla="*/ 5595375 h 5957878"/>
              <a:gd name="connsiteX699" fmla="*/ 1845919 w 3387024"/>
              <a:gd name="connsiteY699" fmla="*/ 5537802 h 5957878"/>
              <a:gd name="connsiteX700" fmla="*/ 1798428 w 3387024"/>
              <a:gd name="connsiteY700" fmla="*/ 5472689 h 5957878"/>
              <a:gd name="connsiteX701" fmla="*/ 1822038 w 3387024"/>
              <a:gd name="connsiteY701" fmla="*/ 5538498 h 5957878"/>
              <a:gd name="connsiteX702" fmla="*/ 1858522 w 3387024"/>
              <a:gd name="connsiteY702" fmla="*/ 5605630 h 5957878"/>
              <a:gd name="connsiteX703" fmla="*/ 1792775 w 3387024"/>
              <a:gd name="connsiteY703" fmla="*/ 5540651 h 5957878"/>
              <a:gd name="connsiteX704" fmla="*/ 1770555 w 3387024"/>
              <a:gd name="connsiteY704" fmla="*/ 5522603 h 5957878"/>
              <a:gd name="connsiteX705" fmla="*/ 1798609 w 3387024"/>
              <a:gd name="connsiteY705" fmla="*/ 5562176 h 5957878"/>
              <a:gd name="connsiteX706" fmla="*/ 1780242 w 3387024"/>
              <a:gd name="connsiteY706" fmla="*/ 5579669 h 5957878"/>
              <a:gd name="connsiteX707" fmla="*/ 1824371 w 3387024"/>
              <a:gd name="connsiteY707" fmla="*/ 5657246 h 5957878"/>
              <a:gd name="connsiteX708" fmla="*/ 1805310 w 3387024"/>
              <a:gd name="connsiteY708" fmla="*/ 5650858 h 5957878"/>
              <a:gd name="connsiteX709" fmla="*/ 1785873 w 3387024"/>
              <a:gd name="connsiteY709" fmla="*/ 5625317 h 5957878"/>
              <a:gd name="connsiteX710" fmla="*/ 1774346 w 3387024"/>
              <a:gd name="connsiteY710" fmla="*/ 5646733 h 5957878"/>
              <a:gd name="connsiteX711" fmla="*/ 1768588 w 3387024"/>
              <a:gd name="connsiteY711" fmla="*/ 5634033 h 5957878"/>
              <a:gd name="connsiteX712" fmla="*/ 1752195 w 3387024"/>
              <a:gd name="connsiteY712" fmla="*/ 5607745 h 5957878"/>
              <a:gd name="connsiteX713" fmla="*/ 1751745 w 3387024"/>
              <a:gd name="connsiteY713" fmla="*/ 5606565 h 5957878"/>
              <a:gd name="connsiteX714" fmla="*/ 1631348 w 3387024"/>
              <a:gd name="connsiteY714" fmla="*/ 5294988 h 5957878"/>
              <a:gd name="connsiteX715" fmla="*/ 1474516 w 3387024"/>
              <a:gd name="connsiteY715" fmla="*/ 4951233 h 5957878"/>
              <a:gd name="connsiteX716" fmla="*/ 1282831 w 3387024"/>
              <a:gd name="connsiteY716" fmla="*/ 4641538 h 5957878"/>
              <a:gd name="connsiteX717" fmla="*/ 1552931 w 3387024"/>
              <a:gd name="connsiteY717" fmla="*/ 5157169 h 5957878"/>
              <a:gd name="connsiteX718" fmla="*/ 1744616 w 3387024"/>
              <a:gd name="connsiteY718" fmla="*/ 5647454 h 5957878"/>
              <a:gd name="connsiteX719" fmla="*/ 1746218 w 3387024"/>
              <a:gd name="connsiteY719" fmla="*/ 5652498 h 5957878"/>
              <a:gd name="connsiteX720" fmla="*/ 1730279 w 3387024"/>
              <a:gd name="connsiteY720" fmla="*/ 5632560 h 5957878"/>
              <a:gd name="connsiteX721" fmla="*/ 1727361 w 3387024"/>
              <a:gd name="connsiteY721" fmla="*/ 5630511 h 5957878"/>
              <a:gd name="connsiteX722" fmla="*/ 1724814 w 3387024"/>
              <a:gd name="connsiteY722" fmla="*/ 5622902 h 5957878"/>
              <a:gd name="connsiteX723" fmla="*/ 1533130 w 3387024"/>
              <a:gd name="connsiteY723" fmla="*/ 5152417 h 5957878"/>
              <a:gd name="connsiteX724" fmla="*/ 1331940 w 3387024"/>
              <a:gd name="connsiteY724" fmla="*/ 4773812 h 5957878"/>
              <a:gd name="connsiteX725" fmla="*/ 1297088 w 3387024"/>
              <a:gd name="connsiteY725" fmla="*/ 4719952 h 5957878"/>
              <a:gd name="connsiteX726" fmla="*/ 1321643 w 3387024"/>
              <a:gd name="connsiteY726" fmla="*/ 4784108 h 5957878"/>
              <a:gd name="connsiteX727" fmla="*/ 1356494 w 3387024"/>
              <a:gd name="connsiteY727" fmla="*/ 4857771 h 5957878"/>
              <a:gd name="connsiteX728" fmla="*/ 1425406 w 3387024"/>
              <a:gd name="connsiteY728" fmla="*/ 4975788 h 5957878"/>
              <a:gd name="connsiteX729" fmla="*/ 1518080 w 3387024"/>
              <a:gd name="connsiteY729" fmla="*/ 5161922 h 5957878"/>
              <a:gd name="connsiteX730" fmla="*/ 1552931 w 3387024"/>
              <a:gd name="connsiteY730" fmla="*/ 5255385 h 5957878"/>
              <a:gd name="connsiteX731" fmla="*/ 1562437 w 3387024"/>
              <a:gd name="connsiteY731" fmla="*/ 5279938 h 5957878"/>
              <a:gd name="connsiteX732" fmla="*/ 1700260 w 3387024"/>
              <a:gd name="connsiteY732" fmla="*/ 5662504 h 5957878"/>
              <a:gd name="connsiteX733" fmla="*/ 1542634 w 3387024"/>
              <a:gd name="connsiteY733" fmla="*/ 5264889 h 5957878"/>
              <a:gd name="connsiteX734" fmla="*/ 1484020 w 3387024"/>
              <a:gd name="connsiteY734" fmla="*/ 5132616 h 5957878"/>
              <a:gd name="connsiteX735" fmla="*/ 1484020 w 3387024"/>
              <a:gd name="connsiteY735" fmla="*/ 5157169 h 5957878"/>
              <a:gd name="connsiteX736" fmla="*/ 1499070 w 3387024"/>
              <a:gd name="connsiteY736" fmla="*/ 5192020 h 5957878"/>
              <a:gd name="connsiteX737" fmla="*/ 1675704 w 3387024"/>
              <a:gd name="connsiteY737" fmla="*/ 5667256 h 5957878"/>
              <a:gd name="connsiteX738" fmla="*/ 1444416 w 3387024"/>
              <a:gd name="connsiteY738" fmla="*/ 5127863 h 5957878"/>
              <a:gd name="connsiteX739" fmla="*/ 1184613 w 3387024"/>
              <a:gd name="connsiteY739" fmla="*/ 4661340 h 5957878"/>
              <a:gd name="connsiteX740" fmla="*/ 1169563 w 3387024"/>
              <a:gd name="connsiteY740" fmla="*/ 4651835 h 5957878"/>
              <a:gd name="connsiteX741" fmla="*/ 1238474 w 3387024"/>
              <a:gd name="connsiteY741" fmla="*/ 4769060 h 5957878"/>
              <a:gd name="connsiteX742" fmla="*/ 1640853 w 3387024"/>
              <a:gd name="connsiteY742" fmla="*/ 5637158 h 5957878"/>
              <a:gd name="connsiteX743" fmla="*/ 1685210 w 3387024"/>
              <a:gd name="connsiteY743" fmla="*/ 5809826 h 5957878"/>
              <a:gd name="connsiteX744" fmla="*/ 1700260 w 3387024"/>
              <a:gd name="connsiteY744" fmla="*/ 5853390 h 5957878"/>
              <a:gd name="connsiteX745" fmla="*/ 1700260 w 3387024"/>
              <a:gd name="connsiteY745" fmla="*/ 5883489 h 5957878"/>
              <a:gd name="connsiteX746" fmla="*/ 1636101 w 3387024"/>
              <a:gd name="connsiteY746" fmla="*/ 5725869 h 5957878"/>
              <a:gd name="connsiteX747" fmla="*/ 1410357 w 3387024"/>
              <a:gd name="connsiteY747" fmla="*/ 5176970 h 5957878"/>
              <a:gd name="connsiteX748" fmla="*/ 1258276 w 3387024"/>
              <a:gd name="connsiteY748" fmla="*/ 4882324 h 5957878"/>
              <a:gd name="connsiteX749" fmla="*/ 1140256 w 3387024"/>
              <a:gd name="connsiteY749" fmla="*/ 4670843 h 5957878"/>
              <a:gd name="connsiteX750" fmla="*/ 1091147 w 3387024"/>
              <a:gd name="connsiteY750" fmla="*/ 4607479 h 5957878"/>
              <a:gd name="connsiteX751" fmla="*/ 1101444 w 3387024"/>
              <a:gd name="connsiteY751" fmla="*/ 4641538 h 5957878"/>
              <a:gd name="connsiteX752" fmla="*/ 1390554 w 3387024"/>
              <a:gd name="connsiteY752" fmla="*/ 5161922 h 5957878"/>
              <a:gd name="connsiteX753" fmla="*/ 1606794 w 3387024"/>
              <a:gd name="connsiteY753" fmla="*/ 5696562 h 5957878"/>
              <a:gd name="connsiteX754" fmla="*/ 1636101 w 3387024"/>
              <a:gd name="connsiteY754" fmla="*/ 5779729 h 5957878"/>
              <a:gd name="connsiteX755" fmla="*/ 1626596 w 3387024"/>
              <a:gd name="connsiteY755" fmla="*/ 5799531 h 5957878"/>
              <a:gd name="connsiteX756" fmla="*/ 1631348 w 3387024"/>
              <a:gd name="connsiteY756" fmla="*/ 5824084 h 5957878"/>
              <a:gd name="connsiteX757" fmla="*/ 1582238 w 3387024"/>
              <a:gd name="connsiteY757" fmla="*/ 5730620 h 5957878"/>
              <a:gd name="connsiteX758" fmla="*/ 1586991 w 3387024"/>
              <a:gd name="connsiteY758" fmla="*/ 5725869 h 5957878"/>
              <a:gd name="connsiteX759" fmla="*/ 1621843 w 3387024"/>
              <a:gd name="connsiteY759" fmla="*/ 5799531 h 5957878"/>
              <a:gd name="connsiteX760" fmla="*/ 1582238 w 3387024"/>
              <a:gd name="connsiteY760" fmla="*/ 5730620 h 5957878"/>
              <a:gd name="connsiteX761" fmla="*/ 1579667 w 3387024"/>
              <a:gd name="connsiteY761" fmla="*/ 5735622 h 5957878"/>
              <a:gd name="connsiteX762" fmla="*/ 1549070 w 3387024"/>
              <a:gd name="connsiteY762" fmla="*/ 5672603 h 5957878"/>
              <a:gd name="connsiteX763" fmla="*/ 1523624 w 3387024"/>
              <a:gd name="connsiteY763" fmla="*/ 5593594 h 5957878"/>
              <a:gd name="connsiteX764" fmla="*/ 1189364 w 3387024"/>
              <a:gd name="connsiteY764" fmla="*/ 4882324 h 5957878"/>
              <a:gd name="connsiteX765" fmla="*/ 1032533 w 3387024"/>
              <a:gd name="connsiteY765" fmla="*/ 4621736 h 5957878"/>
              <a:gd name="connsiteX766" fmla="*/ 733916 w 3387024"/>
              <a:gd name="connsiteY766" fmla="*/ 4091848 h 5957878"/>
              <a:gd name="connsiteX767" fmla="*/ 493122 w 3387024"/>
              <a:gd name="connsiteY767" fmla="*/ 3703739 h 5957878"/>
              <a:gd name="connsiteX768" fmla="*/ 433716 w 3387024"/>
              <a:gd name="connsiteY768" fmla="*/ 3605522 h 5957878"/>
              <a:gd name="connsiteX769" fmla="*/ 414706 w 3387024"/>
              <a:gd name="connsiteY769" fmla="*/ 3596018 h 5957878"/>
              <a:gd name="connsiteX770" fmla="*/ 478073 w 3387024"/>
              <a:gd name="connsiteY770" fmla="*/ 3703739 h 5957878"/>
              <a:gd name="connsiteX771" fmla="*/ 703817 w 3387024"/>
              <a:gd name="connsiteY771" fmla="*/ 4076799 h 5957878"/>
              <a:gd name="connsiteX772" fmla="*/ 855897 w 3387024"/>
              <a:gd name="connsiteY772" fmla="*/ 4317585 h 5957878"/>
              <a:gd name="connsiteX773" fmla="*/ 924017 w 3387024"/>
              <a:gd name="connsiteY773" fmla="*/ 4449859 h 5957878"/>
              <a:gd name="connsiteX774" fmla="*/ 977878 w 3387024"/>
              <a:gd name="connsiteY774" fmla="*/ 4543323 h 5957878"/>
              <a:gd name="connsiteX775" fmla="*/ 963621 w 3387024"/>
              <a:gd name="connsiteY775" fmla="*/ 4533817 h 5957878"/>
              <a:gd name="connsiteX776" fmla="*/ 748174 w 3387024"/>
              <a:gd name="connsiteY776" fmla="*/ 4165509 h 5957878"/>
              <a:gd name="connsiteX777" fmla="*/ 493122 w 3387024"/>
              <a:gd name="connsiteY777" fmla="*/ 3763143 h 5957878"/>
              <a:gd name="connsiteX778" fmla="*/ 237278 w 3387024"/>
              <a:gd name="connsiteY778" fmla="*/ 3364737 h 5957878"/>
              <a:gd name="connsiteX779" fmla="*/ 40842 w 3387024"/>
              <a:gd name="connsiteY779" fmla="*/ 2982172 h 5957878"/>
              <a:gd name="connsiteX780" fmla="*/ 21832 w 3387024"/>
              <a:gd name="connsiteY780" fmla="*/ 2918014 h 5957878"/>
              <a:gd name="connsiteX781" fmla="*/ 26584 w 3387024"/>
              <a:gd name="connsiteY781" fmla="*/ 2977419 h 5957878"/>
              <a:gd name="connsiteX782" fmla="*/ 11535 w 3387024"/>
              <a:gd name="connsiteY782" fmla="*/ 2947320 h 5957878"/>
              <a:gd name="connsiteX783" fmla="*/ 21832 w 3387024"/>
              <a:gd name="connsiteY783" fmla="*/ 2750889 h 5957878"/>
              <a:gd name="connsiteX784" fmla="*/ 11535 w 3387024"/>
              <a:gd name="connsiteY784" fmla="*/ 2800790 h 5957878"/>
              <a:gd name="connsiteX785" fmla="*/ 31337 w 3387024"/>
              <a:gd name="connsiteY785" fmla="*/ 2746138 h 5957878"/>
              <a:gd name="connsiteX786" fmla="*/ 55891 w 3387024"/>
              <a:gd name="connsiteY786" fmla="*/ 2741385 h 5957878"/>
              <a:gd name="connsiteX787" fmla="*/ 85198 w 3387024"/>
              <a:gd name="connsiteY787" fmla="*/ 2697030 h 5957878"/>
              <a:gd name="connsiteX788" fmla="*/ 149358 w 3387024"/>
              <a:gd name="connsiteY788" fmla="*/ 2658219 h 5957878"/>
              <a:gd name="connsiteX789" fmla="*/ 183417 w 3387024"/>
              <a:gd name="connsiteY789" fmla="*/ 2628913 h 5957878"/>
              <a:gd name="connsiteX790" fmla="*/ 212724 w 3387024"/>
              <a:gd name="connsiteY790" fmla="*/ 2618616 h 5957878"/>
              <a:gd name="connsiteX791" fmla="*/ 237278 w 3387024"/>
              <a:gd name="connsiteY791" fmla="*/ 2594062 h 5957878"/>
              <a:gd name="connsiteX792" fmla="*/ 227774 w 3387024"/>
              <a:gd name="connsiteY792" fmla="*/ 2618616 h 5957878"/>
              <a:gd name="connsiteX793" fmla="*/ 276883 w 3387024"/>
              <a:gd name="connsiteY793" fmla="*/ 2569508 h 5957878"/>
              <a:gd name="connsiteX794" fmla="*/ 301438 w 3387024"/>
              <a:gd name="connsiteY794" fmla="*/ 2564756 h 5957878"/>
              <a:gd name="connsiteX795" fmla="*/ 325993 w 3387024"/>
              <a:gd name="connsiteY795" fmla="*/ 2530697 h 5957878"/>
              <a:gd name="connsiteX796" fmla="*/ 365597 w 3387024"/>
              <a:gd name="connsiteY796" fmla="*/ 2530697 h 5957878"/>
              <a:gd name="connsiteX797" fmla="*/ 384607 w 3387024"/>
              <a:gd name="connsiteY797" fmla="*/ 2510895 h 5957878"/>
              <a:gd name="connsiteX798" fmla="*/ 433716 w 3387024"/>
              <a:gd name="connsiteY798" fmla="*/ 2476045 h 5957878"/>
              <a:gd name="connsiteX799" fmla="*/ 468568 w 3387024"/>
              <a:gd name="connsiteY799" fmla="*/ 2446739 h 5957878"/>
              <a:gd name="connsiteX800" fmla="*/ 502627 w 3387024"/>
              <a:gd name="connsiteY800" fmla="*/ 2437234 h 5957878"/>
              <a:gd name="connsiteX801" fmla="*/ 517677 w 3387024"/>
              <a:gd name="connsiteY801" fmla="*/ 2412680 h 5957878"/>
              <a:gd name="connsiteX802" fmla="*/ 551737 w 3387024"/>
              <a:gd name="connsiteY802" fmla="*/ 2407928 h 5957878"/>
              <a:gd name="connsiteX803" fmla="*/ 591341 w 3387024"/>
              <a:gd name="connsiteY803" fmla="*/ 2368325 h 5957878"/>
              <a:gd name="connsiteX804" fmla="*/ 611143 w 3387024"/>
              <a:gd name="connsiteY804" fmla="*/ 2368325 h 5957878"/>
              <a:gd name="connsiteX805" fmla="*/ 659460 w 3387024"/>
              <a:gd name="connsiteY805" fmla="*/ 2328722 h 5957878"/>
              <a:gd name="connsiteX806" fmla="*/ 703817 w 3387024"/>
              <a:gd name="connsiteY806" fmla="*/ 2314464 h 5957878"/>
              <a:gd name="connsiteX807" fmla="*/ 718867 w 3387024"/>
              <a:gd name="connsiteY807" fmla="*/ 2285158 h 5957878"/>
              <a:gd name="connsiteX808" fmla="*/ 748174 w 3387024"/>
              <a:gd name="connsiteY808" fmla="*/ 2285158 h 5957878"/>
              <a:gd name="connsiteX809" fmla="*/ 757678 w 3387024"/>
              <a:gd name="connsiteY809" fmla="*/ 2270110 h 5957878"/>
              <a:gd name="connsiteX810" fmla="*/ 777481 w 3387024"/>
              <a:gd name="connsiteY810" fmla="*/ 2265357 h 5957878"/>
              <a:gd name="connsiteX811" fmla="*/ 792530 w 3387024"/>
              <a:gd name="connsiteY811" fmla="*/ 2240803 h 5957878"/>
              <a:gd name="connsiteX812" fmla="*/ 817085 w 3387024"/>
              <a:gd name="connsiteY812" fmla="*/ 2230507 h 5957878"/>
              <a:gd name="connsiteX813" fmla="*/ 861441 w 3387024"/>
              <a:gd name="connsiteY813" fmla="*/ 2196448 h 5957878"/>
              <a:gd name="connsiteX814" fmla="*/ 875700 w 3387024"/>
              <a:gd name="connsiteY814" fmla="*/ 2181399 h 5957878"/>
              <a:gd name="connsiteX815" fmla="*/ 924017 w 3387024"/>
              <a:gd name="connsiteY815" fmla="*/ 2171893 h 5957878"/>
              <a:gd name="connsiteX816" fmla="*/ 909758 w 3387024"/>
              <a:gd name="connsiteY816" fmla="*/ 2171893 h 5957878"/>
              <a:gd name="connsiteX817" fmla="*/ 939066 w 3387024"/>
              <a:gd name="connsiteY817" fmla="*/ 2167142 h 5957878"/>
              <a:gd name="connsiteX818" fmla="*/ 973125 w 3387024"/>
              <a:gd name="connsiteY818" fmla="*/ 2122786 h 5957878"/>
              <a:gd name="connsiteX819" fmla="*/ 1007977 w 3387024"/>
              <a:gd name="connsiteY819" fmla="*/ 2107737 h 5957878"/>
              <a:gd name="connsiteX820" fmla="*/ 1032533 w 3387024"/>
              <a:gd name="connsiteY820" fmla="*/ 2083183 h 5957878"/>
              <a:gd name="connsiteX821" fmla="*/ 1061840 w 3387024"/>
              <a:gd name="connsiteY821" fmla="*/ 2078430 h 5957878"/>
              <a:gd name="connsiteX822" fmla="*/ 1076888 w 3387024"/>
              <a:gd name="connsiteY822" fmla="*/ 2058629 h 5957878"/>
              <a:gd name="connsiteX823" fmla="*/ 1106196 w 3387024"/>
              <a:gd name="connsiteY823" fmla="*/ 2053877 h 5957878"/>
              <a:gd name="connsiteX824" fmla="*/ 1106196 w 3387024"/>
              <a:gd name="connsiteY824" fmla="*/ 2034076 h 5957878"/>
              <a:gd name="connsiteX825" fmla="*/ 1125206 w 3387024"/>
              <a:gd name="connsiteY825" fmla="*/ 2034076 h 5957878"/>
              <a:gd name="connsiteX826" fmla="*/ 1145008 w 3387024"/>
              <a:gd name="connsiteY826" fmla="*/ 2010314 h 5957878"/>
              <a:gd name="connsiteX827" fmla="*/ 1199661 w 3387024"/>
              <a:gd name="connsiteY827" fmla="*/ 1995264 h 5957878"/>
              <a:gd name="connsiteX828" fmla="*/ 1213920 w 3387024"/>
              <a:gd name="connsiteY828" fmla="*/ 1950909 h 5957878"/>
              <a:gd name="connsiteX829" fmla="*/ 1307386 w 3387024"/>
              <a:gd name="connsiteY829" fmla="*/ 1950909 h 5957878"/>
              <a:gd name="connsiteX830" fmla="*/ 1327187 w 3387024"/>
              <a:gd name="connsiteY830" fmla="*/ 1955661 h 5957878"/>
              <a:gd name="connsiteX831" fmla="*/ 1302633 w 3387024"/>
              <a:gd name="connsiteY831" fmla="*/ 1946157 h 5957878"/>
              <a:gd name="connsiteX832" fmla="*/ 1508575 w 3387024"/>
              <a:gd name="connsiteY832" fmla="*/ 2019818 h 5957878"/>
              <a:gd name="connsiteX833" fmla="*/ 1508575 w 3387024"/>
              <a:gd name="connsiteY833" fmla="*/ 2019818 h 5957878"/>
              <a:gd name="connsiteX834" fmla="*/ 1503823 w 3387024"/>
              <a:gd name="connsiteY834" fmla="*/ 2010314 h 5957878"/>
              <a:gd name="connsiteX835" fmla="*/ 1680457 w 3387024"/>
              <a:gd name="connsiteY835" fmla="*/ 2102985 h 5957878"/>
              <a:gd name="connsiteX836" fmla="*/ 1680457 w 3387024"/>
              <a:gd name="connsiteY836" fmla="*/ 2102985 h 5957878"/>
              <a:gd name="connsiteX837" fmla="*/ 1640853 w 3387024"/>
              <a:gd name="connsiteY837" fmla="*/ 2068926 h 5957878"/>
              <a:gd name="connsiteX838" fmla="*/ 1700260 w 3387024"/>
              <a:gd name="connsiteY838" fmla="*/ 2098232 h 5957878"/>
              <a:gd name="connsiteX839" fmla="*/ 1685210 w 3387024"/>
              <a:gd name="connsiteY839" fmla="*/ 2064173 h 5957878"/>
              <a:gd name="connsiteX840" fmla="*/ 1700260 w 3387024"/>
              <a:gd name="connsiteY840" fmla="*/ 2064173 h 5957878"/>
              <a:gd name="connsiteX841" fmla="*/ 1685210 w 3387024"/>
              <a:gd name="connsiteY841" fmla="*/ 2029323 h 5957878"/>
              <a:gd name="connsiteX842" fmla="*/ 1689963 w 3387024"/>
              <a:gd name="connsiteY842" fmla="*/ 2015066 h 5957878"/>
              <a:gd name="connsiteX843" fmla="*/ 1689963 w 3387024"/>
              <a:gd name="connsiteY843" fmla="*/ 1984968 h 5957878"/>
              <a:gd name="connsiteX844" fmla="*/ 1665408 w 3387024"/>
              <a:gd name="connsiteY844" fmla="*/ 1823387 h 5957878"/>
              <a:gd name="connsiteX845" fmla="*/ 1591744 w 3387024"/>
              <a:gd name="connsiteY845" fmla="*/ 1401219 h 5957878"/>
              <a:gd name="connsiteX846" fmla="*/ 1557684 w 3387024"/>
              <a:gd name="connsiteY846" fmla="*/ 1184987 h 5957878"/>
              <a:gd name="connsiteX847" fmla="*/ 1528377 w 3387024"/>
              <a:gd name="connsiteY847" fmla="*/ 1116078 h 5957878"/>
              <a:gd name="connsiteX848" fmla="*/ 1499070 w 3387024"/>
              <a:gd name="connsiteY848" fmla="*/ 880836 h 5957878"/>
              <a:gd name="connsiteX849" fmla="*/ 1454713 w 3387024"/>
              <a:gd name="connsiteY849" fmla="*/ 458667 h 5957878"/>
              <a:gd name="connsiteX850" fmla="*/ 1464218 w 3387024"/>
              <a:gd name="connsiteY850" fmla="*/ 291542 h 5957878"/>
              <a:gd name="connsiteX851" fmla="*/ 1464269 w 3387024"/>
              <a:gd name="connsiteY851" fmla="*/ 291414 h 5957878"/>
              <a:gd name="connsiteX852" fmla="*/ 1464429 w 3387024"/>
              <a:gd name="connsiteY852" fmla="*/ 292977 h 5957878"/>
              <a:gd name="connsiteX853" fmla="*/ 1511649 w 3387024"/>
              <a:gd name="connsiteY853" fmla="*/ 775657 h 5957878"/>
              <a:gd name="connsiteX854" fmla="*/ 1535897 w 3387024"/>
              <a:gd name="connsiteY854" fmla="*/ 928416 h 5957878"/>
              <a:gd name="connsiteX855" fmla="*/ 1548601 w 3387024"/>
              <a:gd name="connsiteY855" fmla="*/ 851751 h 5957878"/>
              <a:gd name="connsiteX856" fmla="*/ 1529501 w 3387024"/>
              <a:gd name="connsiteY856" fmla="*/ 576657 h 5957878"/>
              <a:gd name="connsiteX857" fmla="*/ 1542232 w 3387024"/>
              <a:gd name="connsiteY857" fmla="*/ 637882 h 5957878"/>
              <a:gd name="connsiteX858" fmla="*/ 1567638 w 3387024"/>
              <a:gd name="connsiteY858" fmla="*/ 864024 h 5957878"/>
              <a:gd name="connsiteX859" fmla="*/ 1581956 w 3387024"/>
              <a:gd name="connsiteY859" fmla="*/ 1130740 h 5957878"/>
              <a:gd name="connsiteX860" fmla="*/ 1590973 w 3387024"/>
              <a:gd name="connsiteY860" fmla="*/ 1045996 h 5957878"/>
              <a:gd name="connsiteX861" fmla="*/ 1588747 w 3387024"/>
              <a:gd name="connsiteY861" fmla="*/ 920468 h 5957878"/>
              <a:gd name="connsiteX862" fmla="*/ 1601633 w 3387024"/>
              <a:gd name="connsiteY862" fmla="*/ 873315 h 5957878"/>
              <a:gd name="connsiteX863" fmla="*/ 1591886 w 3387024"/>
              <a:gd name="connsiteY863" fmla="*/ 827047 h 5957878"/>
              <a:gd name="connsiteX864" fmla="*/ 1605073 w 3387024"/>
              <a:gd name="connsiteY864" fmla="*/ 778797 h 5957878"/>
              <a:gd name="connsiteX865" fmla="*/ 1594168 w 3387024"/>
              <a:gd name="connsiteY865" fmla="*/ 659147 h 5957878"/>
              <a:gd name="connsiteX866" fmla="*/ 1614976 w 3387024"/>
              <a:gd name="connsiteY866" fmla="*/ 716687 h 5957878"/>
              <a:gd name="connsiteX867" fmla="*/ 1622012 w 3387024"/>
              <a:gd name="connsiteY867" fmla="*/ 798747 h 5957878"/>
              <a:gd name="connsiteX868" fmla="*/ 1644034 w 3387024"/>
              <a:gd name="connsiteY868" fmla="*/ 825978 h 5957878"/>
              <a:gd name="connsiteX869" fmla="*/ 1654048 w 3387024"/>
              <a:gd name="connsiteY869" fmla="*/ 932717 h 5957878"/>
              <a:gd name="connsiteX870" fmla="*/ 1652390 w 3387024"/>
              <a:gd name="connsiteY870" fmla="*/ 1062327 h 5957878"/>
              <a:gd name="connsiteX871" fmla="*/ 1652131 w 3387024"/>
              <a:gd name="connsiteY871" fmla="*/ 1059488 h 5957878"/>
              <a:gd name="connsiteX872" fmla="*/ 1651621 w 3387024"/>
              <a:gd name="connsiteY872" fmla="*/ 1052872 h 5957878"/>
              <a:gd name="connsiteX873" fmla="*/ 1651663 w 3387024"/>
              <a:gd name="connsiteY873" fmla="*/ 1054370 h 5957878"/>
              <a:gd name="connsiteX874" fmla="*/ 1652131 w 3387024"/>
              <a:gd name="connsiteY874" fmla="*/ 1059488 h 5957878"/>
              <a:gd name="connsiteX875" fmla="*/ 1652384 w 3387024"/>
              <a:gd name="connsiteY875" fmla="*/ 1062779 h 5957878"/>
              <a:gd name="connsiteX876" fmla="*/ 1652390 w 3387024"/>
              <a:gd name="connsiteY876" fmla="*/ 1062327 h 5957878"/>
              <a:gd name="connsiteX877" fmla="*/ 1653896 w 3387024"/>
              <a:gd name="connsiteY877" fmla="*/ 1078808 h 5957878"/>
              <a:gd name="connsiteX878" fmla="*/ 1665115 w 3387024"/>
              <a:gd name="connsiteY878" fmla="*/ 1124004 h 5957878"/>
              <a:gd name="connsiteX879" fmla="*/ 1659876 w 3387024"/>
              <a:gd name="connsiteY879" fmla="*/ 1035365 h 5957878"/>
              <a:gd name="connsiteX880" fmla="*/ 1648058 w 3387024"/>
              <a:gd name="connsiteY880" fmla="*/ 755191 h 5957878"/>
              <a:gd name="connsiteX881" fmla="*/ 1657376 w 3387024"/>
              <a:gd name="connsiteY881" fmla="*/ 669351 h 5957878"/>
              <a:gd name="connsiteX882" fmla="*/ 1658718 w 3387024"/>
              <a:gd name="connsiteY882" fmla="*/ 582510 h 5957878"/>
              <a:gd name="connsiteX883" fmla="*/ 1695424 w 3387024"/>
              <a:gd name="connsiteY883" fmla="*/ 556008 h 5957878"/>
              <a:gd name="connsiteX884" fmla="*/ 1680466 w 3387024"/>
              <a:gd name="connsiteY884" fmla="*/ 369255 h 5957878"/>
              <a:gd name="connsiteX885" fmla="*/ 1665098 w 3387024"/>
              <a:gd name="connsiteY885" fmla="*/ 171575 h 5957878"/>
              <a:gd name="connsiteX886" fmla="*/ 1667586 w 3387024"/>
              <a:gd name="connsiteY886" fmla="*/ 169566 h 5957878"/>
              <a:gd name="connsiteX887" fmla="*/ 1676446 w 3387024"/>
              <a:gd name="connsiteY887" fmla="*/ 163325 h 5957878"/>
              <a:gd name="connsiteX888" fmla="*/ 1689881 w 3387024"/>
              <a:gd name="connsiteY888" fmla="*/ 286830 h 5957878"/>
              <a:gd name="connsiteX889" fmla="*/ 1726891 w 3387024"/>
              <a:gd name="connsiteY889" fmla="*/ 630604 h 5957878"/>
              <a:gd name="connsiteX890" fmla="*/ 1740780 w 3387024"/>
              <a:gd name="connsiteY890" fmla="*/ 765212 h 5957878"/>
              <a:gd name="connsiteX891" fmla="*/ 1757079 w 3387024"/>
              <a:gd name="connsiteY891" fmla="*/ 865124 h 5957878"/>
              <a:gd name="connsiteX892" fmla="*/ 1769810 w 3387024"/>
              <a:gd name="connsiteY892" fmla="*/ 926349 h 5957878"/>
              <a:gd name="connsiteX893" fmla="*/ 1804691 w 3387024"/>
              <a:gd name="connsiteY893" fmla="*/ 958272 h 5957878"/>
              <a:gd name="connsiteX894" fmla="*/ 1790645 w 3387024"/>
              <a:gd name="connsiteY894" fmla="*/ 742307 h 5957878"/>
              <a:gd name="connsiteX895" fmla="*/ 1795611 w 3387024"/>
              <a:gd name="connsiteY895" fmla="*/ 590460 h 5957878"/>
              <a:gd name="connsiteX896" fmla="*/ 1811480 w 3387024"/>
              <a:gd name="connsiteY896" fmla="*/ 558265 h 5957878"/>
              <a:gd name="connsiteX897" fmla="*/ 1798504 w 3387024"/>
              <a:gd name="connsiteY897" fmla="*/ 394444 h 5957878"/>
              <a:gd name="connsiteX898" fmla="*/ 1815833 w 3387024"/>
              <a:gd name="connsiteY898" fmla="*/ 434534 h 5957878"/>
              <a:gd name="connsiteX899" fmla="*/ 1812574 w 3387024"/>
              <a:gd name="connsiteY899" fmla="*/ 433123 h 5957878"/>
              <a:gd name="connsiteX900" fmla="*/ 1811051 w 3387024"/>
              <a:gd name="connsiteY900" fmla="*/ 426156 h 5957878"/>
              <a:gd name="connsiteX901" fmla="*/ 1810300 w 3387024"/>
              <a:gd name="connsiteY901" fmla="*/ 432139 h 5957878"/>
              <a:gd name="connsiteX902" fmla="*/ 1812574 w 3387024"/>
              <a:gd name="connsiteY902" fmla="*/ 433123 h 5957878"/>
              <a:gd name="connsiteX903" fmla="*/ 1815132 w 3387024"/>
              <a:gd name="connsiteY903" fmla="*/ 444828 h 5957878"/>
              <a:gd name="connsiteX904" fmla="*/ 1814464 w 3387024"/>
              <a:gd name="connsiteY904" fmla="*/ 454636 h 5957878"/>
              <a:gd name="connsiteX905" fmla="*/ 1816017 w 3387024"/>
              <a:gd name="connsiteY905" fmla="*/ 464047 h 5957878"/>
              <a:gd name="connsiteX906" fmla="*/ 1839536 w 3387024"/>
              <a:gd name="connsiteY906" fmla="*/ 485795 h 5957878"/>
              <a:gd name="connsiteX907" fmla="*/ 1854311 w 3387024"/>
              <a:gd name="connsiteY907" fmla="*/ 643036 h 5957878"/>
              <a:gd name="connsiteX908" fmla="*/ 1871549 w 3387024"/>
              <a:gd name="connsiteY908" fmla="*/ 661889 h 5957878"/>
              <a:gd name="connsiteX909" fmla="*/ 1886507 w 3387024"/>
              <a:gd name="connsiteY909" fmla="*/ 848642 h 5957878"/>
              <a:gd name="connsiteX910" fmla="*/ 1891992 w 3387024"/>
              <a:gd name="connsiteY910" fmla="*/ 1039878 h 5957878"/>
              <a:gd name="connsiteX911" fmla="*/ 1902351 w 3387024"/>
              <a:gd name="connsiteY911" fmla="*/ 1058029 h 5957878"/>
              <a:gd name="connsiteX912" fmla="*/ 1900553 w 3387024"/>
              <a:gd name="connsiteY912" fmla="*/ 874872 h 5957878"/>
              <a:gd name="connsiteX913" fmla="*/ 1878026 w 3387024"/>
              <a:gd name="connsiteY913" fmla="*/ 409106 h 5957878"/>
              <a:gd name="connsiteX914" fmla="*/ 1840504 w 3387024"/>
              <a:gd name="connsiteY914" fmla="*/ 20564 h 5957878"/>
              <a:gd name="connsiteX915" fmla="*/ 1844920 w 3387024"/>
              <a:gd name="connsiteY915" fmla="*/ 12714 h 5957878"/>
              <a:gd name="connsiteX916" fmla="*/ 1855923 w 3387024"/>
              <a:gd name="connsiteY916" fmla="*/ 11699 h 5957878"/>
              <a:gd name="connsiteX917" fmla="*/ 1861408 w 3387024"/>
              <a:gd name="connsiteY917" fmla="*/ 59709 h 5957878"/>
              <a:gd name="connsiteX918" fmla="*/ 1882664 w 3387024"/>
              <a:gd name="connsiteY918" fmla="*/ 189996 h 5957878"/>
              <a:gd name="connsiteX919" fmla="*/ 1888515 w 3387024"/>
              <a:gd name="connsiteY919" fmla="*/ 250520 h 5957878"/>
              <a:gd name="connsiteX920" fmla="*/ 1888515 w 3387024"/>
              <a:gd name="connsiteY920" fmla="*/ 250520 h 5957878"/>
              <a:gd name="connsiteX921" fmla="*/ 1882664 w 3387024"/>
              <a:gd name="connsiteY921" fmla="*/ 189996 h 5957878"/>
              <a:gd name="connsiteX922" fmla="*/ 1880492 w 3387024"/>
              <a:gd name="connsiteY922" fmla="*/ 79288 h 5957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Lst>
            <a:rect l="l" t="t" r="r" b="b"/>
            <a:pathLst>
              <a:path w="3387024" h="5957878">
                <a:moveTo>
                  <a:pt x="2251396" y="5837415"/>
                </a:moveTo>
                <a:lnTo>
                  <a:pt x="2314363" y="5929130"/>
                </a:lnTo>
                <a:lnTo>
                  <a:pt x="2318877" y="5942101"/>
                </a:lnTo>
                <a:lnTo>
                  <a:pt x="2323302" y="5957878"/>
                </a:lnTo>
                <a:lnTo>
                  <a:pt x="2290491" y="5915837"/>
                </a:lnTo>
                <a:lnTo>
                  <a:pt x="2260584" y="5874163"/>
                </a:lnTo>
                <a:lnTo>
                  <a:pt x="2254718" y="5848638"/>
                </a:lnTo>
                <a:close/>
                <a:moveTo>
                  <a:pt x="1579667" y="5735622"/>
                </a:moveTo>
                <a:lnTo>
                  <a:pt x="1582238" y="5740917"/>
                </a:lnTo>
                <a:cubicBezTo>
                  <a:pt x="1579863" y="5740917"/>
                  <a:pt x="1578675" y="5739531"/>
                  <a:pt x="1578675" y="5737551"/>
                </a:cubicBezTo>
                <a:close/>
                <a:moveTo>
                  <a:pt x="2606969" y="5687275"/>
                </a:moveTo>
                <a:cubicBezTo>
                  <a:pt x="2607794" y="5687322"/>
                  <a:pt x="2609995" y="5687448"/>
                  <a:pt x="2614395" y="5687699"/>
                </a:cubicBezTo>
                <a:cubicBezTo>
                  <a:pt x="2614395" y="5687699"/>
                  <a:pt x="2604494" y="5687133"/>
                  <a:pt x="2606969" y="5687275"/>
                </a:cubicBezTo>
                <a:close/>
                <a:moveTo>
                  <a:pt x="1675704" y="5676760"/>
                </a:moveTo>
                <a:lnTo>
                  <a:pt x="1682899" y="5682110"/>
                </a:lnTo>
                <a:lnTo>
                  <a:pt x="1681969" y="5682055"/>
                </a:lnTo>
                <a:lnTo>
                  <a:pt x="1682939" y="5684034"/>
                </a:lnTo>
                <a:lnTo>
                  <a:pt x="1680457" y="5691810"/>
                </a:lnTo>
                <a:cubicBezTo>
                  <a:pt x="1675704" y="5691810"/>
                  <a:pt x="1675704" y="5687057"/>
                  <a:pt x="1675704" y="5676760"/>
                </a:cubicBezTo>
                <a:close/>
                <a:moveTo>
                  <a:pt x="1675704" y="5667256"/>
                </a:moveTo>
                <a:cubicBezTo>
                  <a:pt x="1675704" y="5667256"/>
                  <a:pt x="1680457" y="5672008"/>
                  <a:pt x="1675704" y="5676760"/>
                </a:cubicBezTo>
                <a:cubicBezTo>
                  <a:pt x="1675704" y="5676760"/>
                  <a:pt x="1670953" y="5672008"/>
                  <a:pt x="1675704" y="5667256"/>
                </a:cubicBezTo>
                <a:close/>
                <a:moveTo>
                  <a:pt x="1735860" y="5658177"/>
                </a:moveTo>
                <a:lnTo>
                  <a:pt x="1748381" y="5676153"/>
                </a:lnTo>
                <a:lnTo>
                  <a:pt x="1757960" y="5689454"/>
                </a:lnTo>
                <a:lnTo>
                  <a:pt x="1762735" y="5704483"/>
                </a:lnTo>
                <a:cubicBezTo>
                  <a:pt x="1767587" y="5722304"/>
                  <a:pt x="1768775" y="5733393"/>
                  <a:pt x="1758874" y="5721116"/>
                </a:cubicBezTo>
                <a:cubicBezTo>
                  <a:pt x="1751745" y="5708839"/>
                  <a:pt x="1744418" y="5686661"/>
                  <a:pt x="1738280" y="5666365"/>
                </a:cubicBezTo>
                <a:close/>
                <a:moveTo>
                  <a:pt x="2600375" y="5657276"/>
                </a:moveTo>
                <a:cubicBezTo>
                  <a:pt x="2599520" y="5654123"/>
                  <a:pt x="2602938" y="5666735"/>
                  <a:pt x="2602938" y="5666735"/>
                </a:cubicBezTo>
                <a:cubicBezTo>
                  <a:pt x="2601419" y="5661130"/>
                  <a:pt x="2600659" y="5658327"/>
                  <a:pt x="2600375" y="5657276"/>
                </a:cubicBezTo>
                <a:close/>
                <a:moveTo>
                  <a:pt x="1767185" y="5647055"/>
                </a:moveTo>
                <a:lnTo>
                  <a:pt x="1768068" y="5648434"/>
                </a:lnTo>
                <a:cubicBezTo>
                  <a:pt x="1778964" y="5663774"/>
                  <a:pt x="1822288" y="5734830"/>
                  <a:pt x="1817711" y="5742809"/>
                </a:cubicBezTo>
                <a:cubicBezTo>
                  <a:pt x="1816730" y="5744519"/>
                  <a:pt x="1813651" y="5742706"/>
                  <a:pt x="1809429" y="5738781"/>
                </a:cubicBezTo>
                <a:lnTo>
                  <a:pt x="1796890" y="5724956"/>
                </a:lnTo>
                <a:close/>
                <a:moveTo>
                  <a:pt x="2348908" y="5610417"/>
                </a:moveTo>
                <a:cubicBezTo>
                  <a:pt x="2395143" y="5646025"/>
                  <a:pt x="2369358" y="5664565"/>
                  <a:pt x="2348908" y="5610417"/>
                </a:cubicBezTo>
                <a:close/>
                <a:moveTo>
                  <a:pt x="1916716" y="5598150"/>
                </a:moveTo>
                <a:lnTo>
                  <a:pt x="1960858" y="5674174"/>
                </a:lnTo>
                <a:cubicBezTo>
                  <a:pt x="1969269" y="5689224"/>
                  <a:pt x="2000292" y="5725765"/>
                  <a:pt x="2021342" y="5756480"/>
                </a:cubicBezTo>
                <a:lnTo>
                  <a:pt x="2037167" y="5783076"/>
                </a:lnTo>
                <a:lnTo>
                  <a:pt x="2038001" y="5786884"/>
                </a:lnTo>
                <a:lnTo>
                  <a:pt x="2038428" y="5794887"/>
                </a:lnTo>
                <a:cubicBezTo>
                  <a:pt x="2028447" y="5787032"/>
                  <a:pt x="1992913" y="5733842"/>
                  <a:pt x="1986689" y="5726864"/>
                </a:cubicBezTo>
                <a:cubicBezTo>
                  <a:pt x="1971952" y="5705345"/>
                  <a:pt x="1960045" y="5688715"/>
                  <a:pt x="1949408" y="5674388"/>
                </a:cubicBezTo>
                <a:lnTo>
                  <a:pt x="1943739" y="5666999"/>
                </a:lnTo>
                <a:close/>
                <a:moveTo>
                  <a:pt x="1805730" y="5561811"/>
                </a:moveTo>
                <a:cubicBezTo>
                  <a:pt x="1806798" y="5563086"/>
                  <a:pt x="1806018" y="5566426"/>
                  <a:pt x="1801768" y="5573835"/>
                </a:cubicBezTo>
                <a:cubicBezTo>
                  <a:pt x="1801768" y="5573835"/>
                  <a:pt x="1800310" y="5568454"/>
                  <a:pt x="1798609" y="5562176"/>
                </a:cubicBezTo>
                <a:cubicBezTo>
                  <a:pt x="1801748" y="5561325"/>
                  <a:pt x="1804663" y="5560536"/>
                  <a:pt x="1805730" y="5561811"/>
                </a:cubicBezTo>
                <a:close/>
                <a:moveTo>
                  <a:pt x="2080656" y="5560391"/>
                </a:moveTo>
                <a:lnTo>
                  <a:pt x="2097032" y="5583359"/>
                </a:lnTo>
                <a:cubicBezTo>
                  <a:pt x="2116854" y="5622755"/>
                  <a:pt x="2138021" y="5661787"/>
                  <a:pt x="2161389" y="5700944"/>
                </a:cubicBezTo>
                <a:lnTo>
                  <a:pt x="2196935" y="5755180"/>
                </a:lnTo>
                <a:lnTo>
                  <a:pt x="2195560" y="5754903"/>
                </a:lnTo>
                <a:cubicBezTo>
                  <a:pt x="2196402" y="5759680"/>
                  <a:pt x="2199471" y="5770422"/>
                  <a:pt x="2205610" y="5790025"/>
                </a:cubicBezTo>
                <a:lnTo>
                  <a:pt x="2209564" y="5803067"/>
                </a:lnTo>
                <a:lnTo>
                  <a:pt x="2197701" y="5786536"/>
                </a:lnTo>
                <a:lnTo>
                  <a:pt x="2123122" y="5675928"/>
                </a:lnTo>
                <a:lnTo>
                  <a:pt x="2106846" y="5625574"/>
                </a:lnTo>
                <a:close/>
                <a:moveTo>
                  <a:pt x="2598065" y="5537725"/>
                </a:moveTo>
                <a:cubicBezTo>
                  <a:pt x="2597959" y="5537332"/>
                  <a:pt x="2599014" y="5538340"/>
                  <a:pt x="2601738" y="5541287"/>
                </a:cubicBezTo>
                <a:lnTo>
                  <a:pt x="2604460" y="5544310"/>
                </a:lnTo>
                <a:lnTo>
                  <a:pt x="2608585" y="5552564"/>
                </a:lnTo>
                <a:cubicBezTo>
                  <a:pt x="2603137" y="5544894"/>
                  <a:pt x="2598278" y="5538509"/>
                  <a:pt x="2598065" y="5537725"/>
                </a:cubicBezTo>
                <a:close/>
                <a:moveTo>
                  <a:pt x="2039271" y="5524685"/>
                </a:moveTo>
                <a:cubicBezTo>
                  <a:pt x="2039271" y="5524685"/>
                  <a:pt x="2053530" y="5529438"/>
                  <a:pt x="2039271" y="5524685"/>
                </a:cubicBezTo>
                <a:close/>
                <a:moveTo>
                  <a:pt x="2028974" y="5500131"/>
                </a:moveTo>
                <a:cubicBezTo>
                  <a:pt x="2028974" y="5500131"/>
                  <a:pt x="2044024" y="5504884"/>
                  <a:pt x="2028974" y="5500131"/>
                </a:cubicBezTo>
                <a:close/>
                <a:moveTo>
                  <a:pt x="2923238" y="5485082"/>
                </a:moveTo>
                <a:cubicBezTo>
                  <a:pt x="2937496" y="5490626"/>
                  <a:pt x="2923238" y="5485082"/>
                  <a:pt x="2923238" y="5485082"/>
                </a:cubicBezTo>
                <a:close/>
                <a:moveTo>
                  <a:pt x="2915404" y="5465319"/>
                </a:moveTo>
                <a:lnTo>
                  <a:pt x="2917911" y="5468834"/>
                </a:lnTo>
                <a:lnTo>
                  <a:pt x="2923238" y="5485082"/>
                </a:lnTo>
                <a:close/>
                <a:moveTo>
                  <a:pt x="2932743" y="5446272"/>
                </a:moveTo>
                <a:cubicBezTo>
                  <a:pt x="2947000" y="5451023"/>
                  <a:pt x="2932743" y="5446272"/>
                  <a:pt x="2932743" y="5446272"/>
                </a:cubicBezTo>
                <a:close/>
                <a:moveTo>
                  <a:pt x="2013553" y="5401527"/>
                </a:moveTo>
                <a:lnTo>
                  <a:pt x="2019155" y="5410108"/>
                </a:lnTo>
                <a:cubicBezTo>
                  <a:pt x="2037203" y="5438071"/>
                  <a:pt x="2053823" y="5466541"/>
                  <a:pt x="2062208" y="5497484"/>
                </a:cubicBezTo>
                <a:cubicBezTo>
                  <a:pt x="2062937" y="5500175"/>
                  <a:pt x="2059893" y="5498713"/>
                  <a:pt x="2054989" y="5494882"/>
                </a:cubicBezTo>
                <a:lnTo>
                  <a:pt x="2051851" y="5492012"/>
                </a:lnTo>
                <a:close/>
                <a:moveTo>
                  <a:pt x="2273156" y="5352185"/>
                </a:moveTo>
                <a:cubicBezTo>
                  <a:pt x="2272301" y="5349032"/>
                  <a:pt x="2275719" y="5361644"/>
                  <a:pt x="2275719" y="5361644"/>
                </a:cubicBezTo>
                <a:cubicBezTo>
                  <a:pt x="2274200" y="5356039"/>
                  <a:pt x="2273440" y="5353236"/>
                  <a:pt x="2273156" y="5352185"/>
                </a:cubicBezTo>
                <a:close/>
                <a:moveTo>
                  <a:pt x="2008503" y="5306461"/>
                </a:moveTo>
                <a:cubicBezTo>
                  <a:pt x="2005902" y="5306354"/>
                  <a:pt x="2016308" y="5306783"/>
                  <a:pt x="2016308" y="5306783"/>
                </a:cubicBezTo>
                <a:cubicBezTo>
                  <a:pt x="2011683" y="5306593"/>
                  <a:pt x="2009371" y="5306497"/>
                  <a:pt x="2008503" y="5306461"/>
                </a:cubicBezTo>
                <a:close/>
                <a:moveTo>
                  <a:pt x="2893139" y="5275186"/>
                </a:moveTo>
                <a:cubicBezTo>
                  <a:pt x="2897891" y="5275186"/>
                  <a:pt x="2897891" y="5279938"/>
                  <a:pt x="2897891" y="5290235"/>
                </a:cubicBezTo>
                <a:cubicBezTo>
                  <a:pt x="2888386" y="5290235"/>
                  <a:pt x="2893139" y="5279938"/>
                  <a:pt x="2893139" y="5275186"/>
                </a:cubicBezTo>
                <a:close/>
                <a:moveTo>
                  <a:pt x="2888386" y="5260136"/>
                </a:moveTo>
                <a:cubicBezTo>
                  <a:pt x="2893139" y="5260136"/>
                  <a:pt x="2893139" y="5264889"/>
                  <a:pt x="2893139" y="5275186"/>
                </a:cubicBezTo>
                <a:cubicBezTo>
                  <a:pt x="2883634" y="5275186"/>
                  <a:pt x="2888386" y="5264889"/>
                  <a:pt x="2888386" y="5260136"/>
                </a:cubicBezTo>
                <a:close/>
                <a:moveTo>
                  <a:pt x="1921251" y="5241796"/>
                </a:moveTo>
                <a:cubicBezTo>
                  <a:pt x="1919469" y="5240286"/>
                  <a:pt x="1917686" y="5240930"/>
                  <a:pt x="1916498" y="5245879"/>
                </a:cubicBezTo>
                <a:cubicBezTo>
                  <a:pt x="1916498" y="5250632"/>
                  <a:pt x="1921251" y="5250632"/>
                  <a:pt x="1921251" y="5255385"/>
                </a:cubicBezTo>
                <a:cubicBezTo>
                  <a:pt x="1931945" y="5270235"/>
                  <a:pt x="1926597" y="5246326"/>
                  <a:pt x="1921251" y="5241796"/>
                </a:cubicBezTo>
                <a:close/>
                <a:moveTo>
                  <a:pt x="2873337" y="5221327"/>
                </a:moveTo>
                <a:cubicBezTo>
                  <a:pt x="2883634" y="5230831"/>
                  <a:pt x="2883634" y="5240335"/>
                  <a:pt x="2888386" y="5260136"/>
                </a:cubicBezTo>
                <a:cubicBezTo>
                  <a:pt x="2878881" y="5250632"/>
                  <a:pt x="2873337" y="5235583"/>
                  <a:pt x="2873337" y="5221327"/>
                </a:cubicBezTo>
                <a:close/>
                <a:moveTo>
                  <a:pt x="2703732" y="5153246"/>
                </a:moveTo>
                <a:cubicBezTo>
                  <a:pt x="2707742" y="5155586"/>
                  <a:pt x="2715316" y="5173407"/>
                  <a:pt x="2711751" y="5176970"/>
                </a:cubicBezTo>
                <a:cubicBezTo>
                  <a:pt x="2711751" y="5176970"/>
                  <a:pt x="2701454" y="5166674"/>
                  <a:pt x="2701454" y="5157169"/>
                </a:cubicBezTo>
                <a:cubicBezTo>
                  <a:pt x="2701454" y="5153407"/>
                  <a:pt x="2702395" y="5152466"/>
                  <a:pt x="2703732" y="5153246"/>
                </a:cubicBezTo>
                <a:close/>
                <a:moveTo>
                  <a:pt x="1886795" y="5094992"/>
                </a:moveTo>
                <a:cubicBezTo>
                  <a:pt x="1884221" y="5094992"/>
                  <a:pt x="1881647" y="5096180"/>
                  <a:pt x="1881647" y="5098557"/>
                </a:cubicBezTo>
                <a:cubicBezTo>
                  <a:pt x="1881647" y="5098557"/>
                  <a:pt x="1896697" y="5103309"/>
                  <a:pt x="1891944" y="5098557"/>
                </a:cubicBezTo>
                <a:cubicBezTo>
                  <a:pt x="1891944" y="5096180"/>
                  <a:pt x="1889369" y="5094992"/>
                  <a:pt x="1886795" y="5094992"/>
                </a:cubicBezTo>
                <a:close/>
                <a:moveTo>
                  <a:pt x="2664128" y="5067654"/>
                </a:moveTo>
                <a:cubicBezTo>
                  <a:pt x="2665018" y="5068359"/>
                  <a:pt x="2667394" y="5070241"/>
                  <a:pt x="2672147" y="5074003"/>
                </a:cubicBezTo>
                <a:cubicBezTo>
                  <a:pt x="2672147" y="5074003"/>
                  <a:pt x="2661455" y="5065538"/>
                  <a:pt x="2664128" y="5067654"/>
                </a:cubicBezTo>
                <a:close/>
                <a:moveTo>
                  <a:pt x="1272929" y="5003312"/>
                </a:moveTo>
                <a:cubicBezTo>
                  <a:pt x="1270355" y="5002717"/>
                  <a:pt x="1267781" y="5002717"/>
                  <a:pt x="1267781" y="5005094"/>
                </a:cubicBezTo>
                <a:cubicBezTo>
                  <a:pt x="1267781" y="5009847"/>
                  <a:pt x="1278078" y="5014598"/>
                  <a:pt x="1278078" y="5005094"/>
                </a:cubicBezTo>
                <a:cubicBezTo>
                  <a:pt x="1278078" y="5005094"/>
                  <a:pt x="1275504" y="5003906"/>
                  <a:pt x="1272929" y="5003312"/>
                </a:cubicBezTo>
                <a:close/>
                <a:moveTo>
                  <a:pt x="2682444" y="5000341"/>
                </a:moveTo>
                <a:cubicBezTo>
                  <a:pt x="2687197" y="5005094"/>
                  <a:pt x="2691950" y="5014598"/>
                  <a:pt x="2691950" y="5024896"/>
                </a:cubicBezTo>
                <a:cubicBezTo>
                  <a:pt x="2682444" y="5020143"/>
                  <a:pt x="2682444" y="5014598"/>
                  <a:pt x="2682444" y="5000341"/>
                </a:cubicBezTo>
                <a:close/>
                <a:moveTo>
                  <a:pt x="1381050" y="4945689"/>
                </a:moveTo>
                <a:cubicBezTo>
                  <a:pt x="1395307" y="4995589"/>
                  <a:pt x="1419861" y="5034400"/>
                  <a:pt x="1444416" y="5088260"/>
                </a:cubicBezTo>
                <a:cubicBezTo>
                  <a:pt x="1454713" y="5112814"/>
                  <a:pt x="1484020" y="5147664"/>
                  <a:pt x="1464218" y="5103309"/>
                </a:cubicBezTo>
                <a:cubicBezTo>
                  <a:pt x="1444416" y="5058954"/>
                  <a:pt x="1410357" y="4990045"/>
                  <a:pt x="1381050" y="4945689"/>
                </a:cubicBezTo>
                <a:close/>
                <a:moveTo>
                  <a:pt x="2763089" y="4942769"/>
                </a:moveTo>
                <a:cubicBezTo>
                  <a:pt x="2761753" y="4941580"/>
                  <a:pt x="2760861" y="4942125"/>
                  <a:pt x="2760861" y="4945689"/>
                </a:cubicBezTo>
                <a:cubicBezTo>
                  <a:pt x="2760861" y="4965491"/>
                  <a:pt x="2775118" y="4975788"/>
                  <a:pt x="2775118" y="4965491"/>
                </a:cubicBezTo>
                <a:cubicBezTo>
                  <a:pt x="2775118" y="4965491"/>
                  <a:pt x="2767099" y="4946333"/>
                  <a:pt x="2763089" y="4942769"/>
                </a:cubicBezTo>
                <a:close/>
                <a:moveTo>
                  <a:pt x="2448390" y="4924430"/>
                </a:moveTo>
                <a:cubicBezTo>
                  <a:pt x="2445915" y="4924289"/>
                  <a:pt x="2455816" y="4924855"/>
                  <a:pt x="2455816" y="4924855"/>
                </a:cubicBezTo>
                <a:cubicBezTo>
                  <a:pt x="2474316" y="4925618"/>
                  <a:pt x="2455816" y="4924855"/>
                  <a:pt x="2455816" y="4924855"/>
                </a:cubicBezTo>
                <a:cubicBezTo>
                  <a:pt x="2451416" y="4924603"/>
                  <a:pt x="2449215" y="4924478"/>
                  <a:pt x="2448390" y="4924430"/>
                </a:cubicBezTo>
                <a:close/>
                <a:moveTo>
                  <a:pt x="1218671" y="4911630"/>
                </a:moveTo>
                <a:cubicBezTo>
                  <a:pt x="1228969" y="4936185"/>
                  <a:pt x="1243227" y="4960738"/>
                  <a:pt x="1258276" y="4980539"/>
                </a:cubicBezTo>
                <a:cubicBezTo>
                  <a:pt x="1247979" y="4955986"/>
                  <a:pt x="1238474" y="4926679"/>
                  <a:pt x="1218671" y="4911630"/>
                </a:cubicBezTo>
                <a:close/>
                <a:moveTo>
                  <a:pt x="1772773" y="4899696"/>
                </a:moveTo>
                <a:cubicBezTo>
                  <a:pt x="1771052" y="4899020"/>
                  <a:pt x="1769765" y="4899651"/>
                  <a:pt x="1769171" y="4902126"/>
                </a:cubicBezTo>
                <a:cubicBezTo>
                  <a:pt x="1769171" y="4906878"/>
                  <a:pt x="1783428" y="4921927"/>
                  <a:pt x="1783428" y="4921927"/>
                </a:cubicBezTo>
                <a:cubicBezTo>
                  <a:pt x="1818083" y="4973213"/>
                  <a:pt x="1784815" y="4904428"/>
                  <a:pt x="1772773" y="4899696"/>
                </a:cubicBezTo>
                <a:close/>
                <a:moveTo>
                  <a:pt x="1793726" y="4887076"/>
                </a:moveTo>
                <a:cubicBezTo>
                  <a:pt x="1783428" y="4902126"/>
                  <a:pt x="1827786" y="4960738"/>
                  <a:pt x="1832537" y="4970243"/>
                </a:cubicBezTo>
                <a:cubicBezTo>
                  <a:pt x="1852340" y="5009847"/>
                  <a:pt x="1852340" y="5034400"/>
                  <a:pt x="1872141" y="5054201"/>
                </a:cubicBezTo>
                <a:cubicBezTo>
                  <a:pt x="1857093" y="5009847"/>
                  <a:pt x="1837290" y="4951233"/>
                  <a:pt x="1807983" y="4902126"/>
                </a:cubicBezTo>
                <a:cubicBezTo>
                  <a:pt x="1807983" y="4902126"/>
                  <a:pt x="1798478" y="4887076"/>
                  <a:pt x="1793726" y="4887076"/>
                </a:cubicBezTo>
                <a:close/>
                <a:moveTo>
                  <a:pt x="1346197" y="4887076"/>
                </a:moveTo>
                <a:cubicBezTo>
                  <a:pt x="1346197" y="4906878"/>
                  <a:pt x="1356494" y="4911630"/>
                  <a:pt x="1366000" y="4921927"/>
                </a:cubicBezTo>
                <a:cubicBezTo>
                  <a:pt x="1366000" y="4906878"/>
                  <a:pt x="1356494" y="4897373"/>
                  <a:pt x="1346197" y="4887076"/>
                </a:cubicBezTo>
                <a:close/>
                <a:moveTo>
                  <a:pt x="1758874" y="4828464"/>
                </a:moveTo>
                <a:cubicBezTo>
                  <a:pt x="1758874" y="4833217"/>
                  <a:pt x="1788181" y="4882324"/>
                  <a:pt x="1793726" y="4877572"/>
                </a:cubicBezTo>
                <a:cubicBezTo>
                  <a:pt x="1798478" y="4872027"/>
                  <a:pt x="1763626" y="4813415"/>
                  <a:pt x="1758874" y="4828464"/>
                </a:cubicBezTo>
                <a:close/>
                <a:moveTo>
                  <a:pt x="1691527" y="4688667"/>
                </a:moveTo>
                <a:cubicBezTo>
                  <a:pt x="1688688" y="4687118"/>
                  <a:pt x="1686497" y="4687576"/>
                  <a:pt x="1685210" y="4690645"/>
                </a:cubicBezTo>
                <a:cubicBezTo>
                  <a:pt x="1685210" y="4700942"/>
                  <a:pt x="1709764" y="4735001"/>
                  <a:pt x="1720061" y="4754802"/>
                </a:cubicBezTo>
                <a:cubicBezTo>
                  <a:pt x="1724814" y="4759555"/>
                  <a:pt x="1754121" y="4818167"/>
                  <a:pt x="1758874" y="4808663"/>
                </a:cubicBezTo>
                <a:cubicBezTo>
                  <a:pt x="1763032" y="4808663"/>
                  <a:pt x="1711398" y="4699507"/>
                  <a:pt x="1691527" y="4688667"/>
                </a:cubicBezTo>
                <a:close/>
                <a:moveTo>
                  <a:pt x="1659814" y="4680014"/>
                </a:moveTo>
                <a:cubicBezTo>
                  <a:pt x="1658477" y="4685250"/>
                  <a:pt x="1681645" y="4730248"/>
                  <a:pt x="1685210" y="4744505"/>
                </a:cubicBezTo>
                <a:cubicBezTo>
                  <a:pt x="1700260" y="4769060"/>
                  <a:pt x="1714517" y="4784108"/>
                  <a:pt x="1724814" y="4798366"/>
                </a:cubicBezTo>
                <a:cubicBezTo>
                  <a:pt x="1724814" y="4808663"/>
                  <a:pt x="1729567" y="4808663"/>
                  <a:pt x="1729567" y="4808663"/>
                </a:cubicBezTo>
                <a:cubicBezTo>
                  <a:pt x="1734319" y="4803910"/>
                  <a:pt x="1729567" y="4803910"/>
                  <a:pt x="1724814" y="4798366"/>
                </a:cubicBezTo>
                <a:cubicBezTo>
                  <a:pt x="1714517" y="4764307"/>
                  <a:pt x="1689963" y="4725497"/>
                  <a:pt x="1670953" y="4690645"/>
                </a:cubicBezTo>
                <a:cubicBezTo>
                  <a:pt x="1663428" y="4680942"/>
                  <a:pt x="1660259" y="4678269"/>
                  <a:pt x="1659814" y="4680014"/>
                </a:cubicBezTo>
                <a:close/>
                <a:moveTo>
                  <a:pt x="1410357" y="4533817"/>
                </a:moveTo>
                <a:lnTo>
                  <a:pt x="1410357" y="4538570"/>
                </a:lnTo>
                <a:cubicBezTo>
                  <a:pt x="1410357" y="4543323"/>
                  <a:pt x="1439664" y="4592430"/>
                  <a:pt x="1449961" y="4612232"/>
                </a:cubicBezTo>
                <a:cubicBezTo>
                  <a:pt x="1537883" y="4773812"/>
                  <a:pt x="1631348" y="4921927"/>
                  <a:pt x="1705011" y="5093804"/>
                </a:cubicBezTo>
                <a:cubicBezTo>
                  <a:pt x="1714517" y="5108061"/>
                  <a:pt x="1739071" y="5152417"/>
                  <a:pt x="1720061" y="5112814"/>
                </a:cubicBezTo>
                <a:cubicBezTo>
                  <a:pt x="1655903" y="4951233"/>
                  <a:pt x="1572734" y="4808663"/>
                  <a:pt x="1499070" y="4675596"/>
                </a:cubicBezTo>
                <a:cubicBezTo>
                  <a:pt x="1469763" y="4627280"/>
                  <a:pt x="1444416" y="4563125"/>
                  <a:pt x="1410357" y="4533817"/>
                </a:cubicBezTo>
                <a:close/>
                <a:moveTo>
                  <a:pt x="2780663" y="4130659"/>
                </a:moveTo>
                <a:cubicBezTo>
                  <a:pt x="2785416" y="4130659"/>
                  <a:pt x="2794920" y="4130659"/>
                  <a:pt x="2799673" y="4130659"/>
                </a:cubicBezTo>
                <a:cubicBezTo>
                  <a:pt x="2785416" y="4136203"/>
                  <a:pt x="2780663" y="4136203"/>
                  <a:pt x="2780663" y="4130659"/>
                </a:cubicBezTo>
                <a:close/>
                <a:moveTo>
                  <a:pt x="877284" y="4006801"/>
                </a:moveTo>
                <a:cubicBezTo>
                  <a:pt x="874709" y="4008088"/>
                  <a:pt x="873323" y="4010663"/>
                  <a:pt x="875700" y="4013434"/>
                </a:cubicBezTo>
                <a:lnTo>
                  <a:pt x="885997" y="4007890"/>
                </a:lnTo>
                <a:cubicBezTo>
                  <a:pt x="883620" y="4005514"/>
                  <a:pt x="879858" y="4005514"/>
                  <a:pt x="877284" y="4006801"/>
                </a:cubicBezTo>
                <a:close/>
                <a:moveTo>
                  <a:pt x="3281260" y="3992445"/>
                </a:moveTo>
                <a:cubicBezTo>
                  <a:pt x="3283637" y="3991257"/>
                  <a:pt x="3286013" y="3991257"/>
                  <a:pt x="3286013" y="3993633"/>
                </a:cubicBezTo>
                <a:cubicBezTo>
                  <a:pt x="3290766" y="3993633"/>
                  <a:pt x="3276507" y="3998385"/>
                  <a:pt x="3276507" y="3998385"/>
                </a:cubicBezTo>
                <a:cubicBezTo>
                  <a:pt x="3276507" y="3996008"/>
                  <a:pt x="3278884" y="3993633"/>
                  <a:pt x="3281260" y="3992445"/>
                </a:cubicBezTo>
                <a:close/>
                <a:moveTo>
                  <a:pt x="3354924" y="3783341"/>
                </a:moveTo>
                <a:cubicBezTo>
                  <a:pt x="3352548" y="3783341"/>
                  <a:pt x="3350171" y="3784529"/>
                  <a:pt x="3350171" y="3786905"/>
                </a:cubicBezTo>
                <a:cubicBezTo>
                  <a:pt x="3350171" y="3792449"/>
                  <a:pt x="3359677" y="3792449"/>
                  <a:pt x="3359677" y="3786905"/>
                </a:cubicBezTo>
                <a:cubicBezTo>
                  <a:pt x="3359677" y="3784529"/>
                  <a:pt x="3357300" y="3783341"/>
                  <a:pt x="3354924" y="3783341"/>
                </a:cubicBezTo>
                <a:close/>
                <a:moveTo>
                  <a:pt x="379854" y="3531862"/>
                </a:moveTo>
                <a:cubicBezTo>
                  <a:pt x="379854" y="3542158"/>
                  <a:pt x="384607" y="3546911"/>
                  <a:pt x="390151" y="3546911"/>
                </a:cubicBezTo>
                <a:cubicBezTo>
                  <a:pt x="394904" y="3542158"/>
                  <a:pt x="390151" y="3536613"/>
                  <a:pt x="379854" y="3531862"/>
                </a:cubicBezTo>
                <a:close/>
                <a:moveTo>
                  <a:pt x="3316187" y="3111265"/>
                </a:moveTo>
                <a:cubicBezTo>
                  <a:pt x="3316706" y="3111352"/>
                  <a:pt x="3317399" y="3112416"/>
                  <a:pt x="3318092" y="3113950"/>
                </a:cubicBezTo>
                <a:cubicBezTo>
                  <a:pt x="3319478" y="3117020"/>
                  <a:pt x="3320864" y="3121971"/>
                  <a:pt x="3320864" y="3124743"/>
                </a:cubicBezTo>
                <a:cubicBezTo>
                  <a:pt x="3320864" y="3134247"/>
                  <a:pt x="3315320" y="3119198"/>
                  <a:pt x="3315320" y="3114445"/>
                </a:cubicBezTo>
                <a:cubicBezTo>
                  <a:pt x="3315320" y="3112070"/>
                  <a:pt x="3315667" y="3111179"/>
                  <a:pt x="3316187" y="3111265"/>
                </a:cubicBezTo>
                <a:close/>
                <a:moveTo>
                  <a:pt x="3211866" y="2808265"/>
                </a:moveTo>
                <a:cubicBezTo>
                  <a:pt x="3210319" y="2808215"/>
                  <a:pt x="3208785" y="2810096"/>
                  <a:pt x="3207597" y="2815047"/>
                </a:cubicBezTo>
                <a:cubicBezTo>
                  <a:pt x="3207597" y="2824551"/>
                  <a:pt x="3212349" y="2834848"/>
                  <a:pt x="3217101" y="2830095"/>
                </a:cubicBezTo>
                <a:cubicBezTo>
                  <a:pt x="3219874" y="2827323"/>
                  <a:pt x="3218686" y="2818610"/>
                  <a:pt x="3216211" y="2813066"/>
                </a:cubicBezTo>
                <a:cubicBezTo>
                  <a:pt x="3214973" y="2810294"/>
                  <a:pt x="3213413" y="2808314"/>
                  <a:pt x="3211866" y="2808265"/>
                </a:cubicBezTo>
                <a:close/>
                <a:moveTo>
                  <a:pt x="3187312" y="2586364"/>
                </a:moveTo>
                <a:cubicBezTo>
                  <a:pt x="3185765" y="2584013"/>
                  <a:pt x="3184229" y="2584359"/>
                  <a:pt x="3183041" y="2589310"/>
                </a:cubicBezTo>
                <a:cubicBezTo>
                  <a:pt x="3180666" y="2601587"/>
                  <a:pt x="3184428" y="2610101"/>
                  <a:pt x="3188092" y="2616240"/>
                </a:cubicBezTo>
                <a:lnTo>
                  <a:pt x="3192376" y="2623252"/>
                </a:lnTo>
                <a:lnTo>
                  <a:pt x="3192547" y="2628913"/>
                </a:lnTo>
                <a:cubicBezTo>
                  <a:pt x="3193933" y="2627527"/>
                  <a:pt x="3193735" y="2625893"/>
                  <a:pt x="3192733" y="2623838"/>
                </a:cubicBezTo>
                <a:lnTo>
                  <a:pt x="3192376" y="2623252"/>
                </a:lnTo>
                <a:lnTo>
                  <a:pt x="3191656" y="2599607"/>
                </a:lnTo>
                <a:cubicBezTo>
                  <a:pt x="3190418" y="2593765"/>
                  <a:pt x="3188859" y="2588715"/>
                  <a:pt x="3187312" y="2586364"/>
                </a:cubicBezTo>
                <a:close/>
                <a:moveTo>
                  <a:pt x="3118883" y="2560004"/>
                </a:moveTo>
                <a:cubicBezTo>
                  <a:pt x="3114130" y="2574260"/>
                  <a:pt x="3133933" y="2609111"/>
                  <a:pt x="3133933" y="2609111"/>
                </a:cubicBezTo>
                <a:cubicBezTo>
                  <a:pt x="3138686" y="2604359"/>
                  <a:pt x="3124427" y="2549707"/>
                  <a:pt x="3118883" y="2560004"/>
                </a:cubicBezTo>
                <a:close/>
                <a:moveTo>
                  <a:pt x="3040467" y="2205952"/>
                </a:moveTo>
                <a:cubicBezTo>
                  <a:pt x="3035714" y="2230507"/>
                  <a:pt x="3050764" y="2274861"/>
                  <a:pt x="3055516" y="2309713"/>
                </a:cubicBezTo>
                <a:cubicBezTo>
                  <a:pt x="3060269" y="2323970"/>
                  <a:pt x="3075318" y="2412680"/>
                  <a:pt x="3075318" y="2412680"/>
                </a:cubicBezTo>
                <a:cubicBezTo>
                  <a:pt x="3084823" y="2402383"/>
                  <a:pt x="3055516" y="2176646"/>
                  <a:pt x="3040467" y="2205952"/>
                </a:cubicBezTo>
                <a:close/>
                <a:moveTo>
                  <a:pt x="2633336" y="2196448"/>
                </a:moveTo>
                <a:cubicBezTo>
                  <a:pt x="2623038" y="2205952"/>
                  <a:pt x="2653137" y="2314464"/>
                  <a:pt x="2653137" y="2323970"/>
                </a:cubicBezTo>
                <a:cubicBezTo>
                  <a:pt x="2653137" y="2334266"/>
                  <a:pt x="2667394" y="2397631"/>
                  <a:pt x="2662643" y="2348523"/>
                </a:cubicBezTo>
                <a:cubicBezTo>
                  <a:pt x="2657890" y="2314464"/>
                  <a:pt x="2642840" y="2186944"/>
                  <a:pt x="2633336" y="2196448"/>
                </a:cubicBezTo>
                <a:close/>
                <a:moveTo>
                  <a:pt x="1620754" y="2059949"/>
                </a:moveTo>
                <a:lnTo>
                  <a:pt x="1616237" y="2060968"/>
                </a:lnTo>
                <a:cubicBezTo>
                  <a:pt x="1615086" y="2061228"/>
                  <a:pt x="1615853" y="2061055"/>
                  <a:pt x="1617387" y="2060708"/>
                </a:cubicBezTo>
                <a:close/>
                <a:moveTo>
                  <a:pt x="1626596" y="2058629"/>
                </a:moveTo>
                <a:lnTo>
                  <a:pt x="1620754" y="2059949"/>
                </a:lnTo>
                <a:lnTo>
                  <a:pt x="1623143" y="2059409"/>
                </a:lnTo>
                <a:cubicBezTo>
                  <a:pt x="1625061" y="2058976"/>
                  <a:pt x="1626596" y="2058629"/>
                  <a:pt x="1626596" y="2058629"/>
                </a:cubicBezTo>
                <a:close/>
                <a:moveTo>
                  <a:pt x="1444416" y="1980215"/>
                </a:moveTo>
                <a:cubicBezTo>
                  <a:pt x="1454713" y="1980215"/>
                  <a:pt x="1464218" y="1980215"/>
                  <a:pt x="1464218" y="1990513"/>
                </a:cubicBezTo>
                <a:cubicBezTo>
                  <a:pt x="1454713" y="1990513"/>
                  <a:pt x="1449961" y="1984968"/>
                  <a:pt x="1444416" y="1980215"/>
                </a:cubicBezTo>
                <a:close/>
                <a:moveTo>
                  <a:pt x="1415109" y="1965958"/>
                </a:moveTo>
                <a:cubicBezTo>
                  <a:pt x="1415109" y="1965958"/>
                  <a:pt x="1395307" y="1970711"/>
                  <a:pt x="1415109" y="1965958"/>
                </a:cubicBezTo>
                <a:close/>
                <a:moveTo>
                  <a:pt x="1390554" y="1950909"/>
                </a:moveTo>
                <a:lnTo>
                  <a:pt x="1381050" y="1955661"/>
                </a:lnTo>
                <a:cubicBezTo>
                  <a:pt x="1376297" y="1950909"/>
                  <a:pt x="1390554" y="1950909"/>
                  <a:pt x="1390554" y="1950909"/>
                </a:cubicBezTo>
                <a:close/>
                <a:moveTo>
                  <a:pt x="1376297" y="1946157"/>
                </a:moveTo>
                <a:lnTo>
                  <a:pt x="1366000" y="1950909"/>
                </a:lnTo>
                <a:cubicBezTo>
                  <a:pt x="1366000" y="1946157"/>
                  <a:pt x="1376297" y="1946157"/>
                  <a:pt x="1376297" y="1946157"/>
                </a:cubicBezTo>
                <a:close/>
                <a:moveTo>
                  <a:pt x="3049836" y="1600484"/>
                </a:moveTo>
                <a:cubicBezTo>
                  <a:pt x="3054626" y="1603492"/>
                  <a:pt x="3059081" y="1618640"/>
                  <a:pt x="3055516" y="1622204"/>
                </a:cubicBezTo>
                <a:cubicBezTo>
                  <a:pt x="3055516" y="1636461"/>
                  <a:pt x="3045219" y="1631709"/>
                  <a:pt x="3045219" y="1602402"/>
                </a:cubicBezTo>
                <a:cubicBezTo>
                  <a:pt x="3046605" y="1599828"/>
                  <a:pt x="3048239" y="1599482"/>
                  <a:pt x="3049836" y="1600484"/>
                </a:cubicBezTo>
                <a:close/>
                <a:moveTo>
                  <a:pt x="3040467" y="1577849"/>
                </a:moveTo>
                <a:cubicBezTo>
                  <a:pt x="3045219" y="1573096"/>
                  <a:pt x="3050764" y="1582600"/>
                  <a:pt x="3045219" y="1587353"/>
                </a:cubicBezTo>
                <a:cubicBezTo>
                  <a:pt x="3045219" y="1597650"/>
                  <a:pt x="3040467" y="1587353"/>
                  <a:pt x="3040467" y="1577849"/>
                </a:cubicBezTo>
                <a:close/>
                <a:moveTo>
                  <a:pt x="2923238" y="1474881"/>
                </a:moveTo>
                <a:cubicBezTo>
                  <a:pt x="2923238" y="1474881"/>
                  <a:pt x="2923238" y="1474881"/>
                  <a:pt x="2923238" y="1479633"/>
                </a:cubicBezTo>
                <a:cubicBezTo>
                  <a:pt x="2917693" y="1499434"/>
                  <a:pt x="2923238" y="1479633"/>
                  <a:pt x="2923238" y="1474881"/>
                </a:cubicBezTo>
                <a:close/>
                <a:moveTo>
                  <a:pt x="2917693" y="1445574"/>
                </a:moveTo>
                <a:cubicBezTo>
                  <a:pt x="2932743" y="1459831"/>
                  <a:pt x="2917693" y="1445574"/>
                  <a:pt x="2917693" y="1445574"/>
                </a:cubicBezTo>
                <a:close/>
                <a:moveTo>
                  <a:pt x="2990350" y="1424797"/>
                </a:moveTo>
                <a:cubicBezTo>
                  <a:pt x="2999328" y="1435983"/>
                  <a:pt x="3008685" y="1530326"/>
                  <a:pt x="2991357" y="1474881"/>
                </a:cubicBezTo>
                <a:cubicBezTo>
                  <a:pt x="2991357" y="1455080"/>
                  <a:pt x="2981853" y="1445574"/>
                  <a:pt x="2986604" y="1425773"/>
                </a:cubicBezTo>
                <a:cubicBezTo>
                  <a:pt x="2987792" y="1423298"/>
                  <a:pt x="2989067" y="1423199"/>
                  <a:pt x="2990350" y="1424797"/>
                </a:cubicBezTo>
                <a:close/>
                <a:moveTo>
                  <a:pt x="2912941" y="1415477"/>
                </a:moveTo>
                <a:cubicBezTo>
                  <a:pt x="2923238" y="1415477"/>
                  <a:pt x="2912941" y="1435278"/>
                  <a:pt x="2917693" y="1445574"/>
                </a:cubicBezTo>
                <a:cubicBezTo>
                  <a:pt x="2903436" y="1440030"/>
                  <a:pt x="2912941" y="1421021"/>
                  <a:pt x="2912941" y="1415477"/>
                </a:cubicBezTo>
                <a:close/>
                <a:moveTo>
                  <a:pt x="2903436" y="1356864"/>
                </a:moveTo>
                <a:cubicBezTo>
                  <a:pt x="2908188" y="1371913"/>
                  <a:pt x="2912941" y="1390922"/>
                  <a:pt x="2912941" y="1415477"/>
                </a:cubicBezTo>
                <a:cubicBezTo>
                  <a:pt x="2903436" y="1401219"/>
                  <a:pt x="2903436" y="1376665"/>
                  <a:pt x="2903436" y="1356864"/>
                </a:cubicBezTo>
                <a:close/>
                <a:moveTo>
                  <a:pt x="2897086" y="1348510"/>
                </a:moveTo>
                <a:cubicBezTo>
                  <a:pt x="2894970" y="1345725"/>
                  <a:pt x="2903436" y="1356864"/>
                  <a:pt x="2903436" y="1356864"/>
                </a:cubicBezTo>
                <a:cubicBezTo>
                  <a:pt x="2899674" y="1351914"/>
                  <a:pt x="2897792" y="1349438"/>
                  <a:pt x="2897086" y="1348510"/>
                </a:cubicBezTo>
                <a:close/>
                <a:moveTo>
                  <a:pt x="2780663" y="1337062"/>
                </a:moveTo>
                <a:cubicBezTo>
                  <a:pt x="2775118" y="1347359"/>
                  <a:pt x="2785416" y="1390922"/>
                  <a:pt x="2790168" y="1421021"/>
                </a:cubicBezTo>
                <a:cubicBezTo>
                  <a:pt x="2794920" y="1450327"/>
                  <a:pt x="2799673" y="1474881"/>
                  <a:pt x="2805217" y="1499434"/>
                </a:cubicBezTo>
                <a:cubicBezTo>
                  <a:pt x="2863831" y="1852693"/>
                  <a:pt x="2912941" y="2196448"/>
                  <a:pt x="2966803" y="2560004"/>
                </a:cubicBezTo>
                <a:cubicBezTo>
                  <a:pt x="2966803" y="2579804"/>
                  <a:pt x="2977100" y="2643170"/>
                  <a:pt x="2977100" y="2643170"/>
                </a:cubicBezTo>
                <a:cubicBezTo>
                  <a:pt x="2991357" y="2628913"/>
                  <a:pt x="2962050" y="2506144"/>
                  <a:pt x="2962050" y="2471292"/>
                </a:cubicBezTo>
                <a:cubicBezTo>
                  <a:pt x="2912941" y="2113282"/>
                  <a:pt x="2873337" y="1813883"/>
                  <a:pt x="2814723" y="1489138"/>
                </a:cubicBezTo>
                <a:cubicBezTo>
                  <a:pt x="2809970" y="1464584"/>
                  <a:pt x="2780663" y="1327558"/>
                  <a:pt x="2780663" y="1337062"/>
                </a:cubicBezTo>
                <a:close/>
                <a:moveTo>
                  <a:pt x="2893882" y="1298214"/>
                </a:moveTo>
                <a:cubicBezTo>
                  <a:pt x="2894328" y="1298474"/>
                  <a:pt x="2894922" y="1300281"/>
                  <a:pt x="2895516" y="1302706"/>
                </a:cubicBezTo>
                <a:cubicBezTo>
                  <a:pt x="2896703" y="1307558"/>
                  <a:pt x="2897891" y="1314885"/>
                  <a:pt x="2897891" y="1317260"/>
                </a:cubicBezTo>
                <a:cubicBezTo>
                  <a:pt x="2893139" y="1327558"/>
                  <a:pt x="2888386" y="1322805"/>
                  <a:pt x="2893139" y="1303003"/>
                </a:cubicBezTo>
                <a:cubicBezTo>
                  <a:pt x="2893139" y="1299241"/>
                  <a:pt x="2893436" y="1297954"/>
                  <a:pt x="2893882" y="1298214"/>
                </a:cubicBezTo>
                <a:close/>
                <a:moveTo>
                  <a:pt x="2763047" y="1226089"/>
                </a:moveTo>
                <a:cubicBezTo>
                  <a:pt x="2762210" y="1225926"/>
                  <a:pt x="2761455" y="1226867"/>
                  <a:pt x="2760861" y="1229342"/>
                </a:cubicBezTo>
                <a:cubicBezTo>
                  <a:pt x="2756108" y="1238847"/>
                  <a:pt x="2765613" y="1238847"/>
                  <a:pt x="2765613" y="1243599"/>
                </a:cubicBezTo>
                <a:cubicBezTo>
                  <a:pt x="2778782" y="1282411"/>
                  <a:pt x="2768905" y="1227226"/>
                  <a:pt x="2763047" y="1226089"/>
                </a:cubicBezTo>
                <a:close/>
                <a:moveTo>
                  <a:pt x="1579776" y="1186086"/>
                </a:moveTo>
                <a:cubicBezTo>
                  <a:pt x="1580668" y="1186661"/>
                  <a:pt x="1583048" y="1188195"/>
                  <a:pt x="1587807" y="1191263"/>
                </a:cubicBezTo>
                <a:cubicBezTo>
                  <a:pt x="1587807" y="1191263"/>
                  <a:pt x="1605748" y="1203237"/>
                  <a:pt x="1587807" y="1191263"/>
                </a:cubicBezTo>
                <a:cubicBezTo>
                  <a:pt x="1587807" y="1191263"/>
                  <a:pt x="1577099" y="1184359"/>
                  <a:pt x="1579776" y="1186086"/>
                </a:cubicBezTo>
                <a:close/>
                <a:moveTo>
                  <a:pt x="2738460" y="1071734"/>
                </a:moveTo>
                <a:cubicBezTo>
                  <a:pt x="2737197" y="1071920"/>
                  <a:pt x="2736306" y="1073504"/>
                  <a:pt x="2736306" y="1077266"/>
                </a:cubicBezTo>
                <a:cubicBezTo>
                  <a:pt x="2736306" y="1082019"/>
                  <a:pt x="2745811" y="1086771"/>
                  <a:pt x="2745811" y="1086771"/>
                </a:cubicBezTo>
                <a:cubicBezTo>
                  <a:pt x="2748187" y="1084395"/>
                  <a:pt x="2745811" y="1078256"/>
                  <a:pt x="2742841" y="1074593"/>
                </a:cubicBezTo>
                <a:cubicBezTo>
                  <a:pt x="2741356" y="1072761"/>
                  <a:pt x="2739722" y="1071548"/>
                  <a:pt x="2738460" y="1071734"/>
                </a:cubicBezTo>
                <a:close/>
                <a:moveTo>
                  <a:pt x="2288114" y="1060928"/>
                </a:moveTo>
                <a:cubicBezTo>
                  <a:pt x="2288114" y="1060928"/>
                  <a:pt x="2307152" y="1073202"/>
                  <a:pt x="2288114" y="1060928"/>
                </a:cubicBezTo>
                <a:close/>
                <a:moveTo>
                  <a:pt x="2668367" y="922401"/>
                </a:moveTo>
                <a:lnTo>
                  <a:pt x="2668460" y="922588"/>
                </a:lnTo>
                <a:lnTo>
                  <a:pt x="2668306" y="922507"/>
                </a:lnTo>
                <a:close/>
                <a:moveTo>
                  <a:pt x="2679939" y="912282"/>
                </a:moveTo>
                <a:cubicBezTo>
                  <a:pt x="2679939" y="912282"/>
                  <a:pt x="2678140" y="918862"/>
                  <a:pt x="2676044" y="926537"/>
                </a:cubicBezTo>
                <a:lnTo>
                  <a:pt x="2675497" y="926253"/>
                </a:lnTo>
                <a:lnTo>
                  <a:pt x="2676900" y="919647"/>
                </a:lnTo>
                <a:lnTo>
                  <a:pt x="2676226" y="914787"/>
                </a:lnTo>
                <a:close/>
                <a:moveTo>
                  <a:pt x="1532230" y="515735"/>
                </a:moveTo>
                <a:cubicBezTo>
                  <a:pt x="1540877" y="522904"/>
                  <a:pt x="1547761" y="548650"/>
                  <a:pt x="1535195" y="555822"/>
                </a:cubicBezTo>
                <a:cubicBezTo>
                  <a:pt x="1535195" y="555822"/>
                  <a:pt x="1520053" y="529293"/>
                  <a:pt x="1523650" y="516134"/>
                </a:cubicBezTo>
                <a:cubicBezTo>
                  <a:pt x="1526269" y="513020"/>
                  <a:pt x="1529347" y="513345"/>
                  <a:pt x="1532230" y="515735"/>
                </a:cubicBezTo>
                <a:close/>
                <a:moveTo>
                  <a:pt x="2120062" y="483503"/>
                </a:moveTo>
                <a:cubicBezTo>
                  <a:pt x="2124898" y="483057"/>
                  <a:pt x="2131570" y="499611"/>
                  <a:pt x="2125568" y="534504"/>
                </a:cubicBezTo>
                <a:cubicBezTo>
                  <a:pt x="2112225" y="501396"/>
                  <a:pt x="2115226" y="483950"/>
                  <a:pt x="2120062" y="483503"/>
                </a:cubicBezTo>
                <a:close/>
                <a:moveTo>
                  <a:pt x="1815833" y="434534"/>
                </a:moveTo>
                <a:cubicBezTo>
                  <a:pt x="1816824" y="446001"/>
                  <a:pt x="1817990" y="455747"/>
                  <a:pt x="1817728" y="456706"/>
                </a:cubicBezTo>
                <a:lnTo>
                  <a:pt x="1815132" y="444828"/>
                </a:lnTo>
                <a:close/>
                <a:moveTo>
                  <a:pt x="1884691" y="286008"/>
                </a:moveTo>
                <a:cubicBezTo>
                  <a:pt x="1885667" y="286275"/>
                  <a:pt x="1888272" y="286987"/>
                  <a:pt x="1893481" y="288409"/>
                </a:cubicBezTo>
                <a:cubicBezTo>
                  <a:pt x="1911421" y="300384"/>
                  <a:pt x="1893481" y="288409"/>
                  <a:pt x="1893481" y="288409"/>
                </a:cubicBezTo>
                <a:cubicBezTo>
                  <a:pt x="1893481" y="288409"/>
                  <a:pt x="1881761" y="285207"/>
                  <a:pt x="1884691" y="286008"/>
                </a:cubicBezTo>
                <a:close/>
                <a:moveTo>
                  <a:pt x="1460811" y="257618"/>
                </a:moveTo>
                <a:lnTo>
                  <a:pt x="1461213" y="261540"/>
                </a:lnTo>
                <a:lnTo>
                  <a:pt x="1459466" y="262236"/>
                </a:lnTo>
                <a:cubicBezTo>
                  <a:pt x="1457090" y="262236"/>
                  <a:pt x="1458278" y="260850"/>
                  <a:pt x="1460060" y="258870"/>
                </a:cubicBezTo>
                <a:close/>
                <a:moveTo>
                  <a:pt x="2353240" y="72300"/>
                </a:moveTo>
                <a:cubicBezTo>
                  <a:pt x="2370981" y="182035"/>
                  <a:pt x="2383926" y="309313"/>
                  <a:pt x="2394226" y="442498"/>
                </a:cubicBezTo>
                <a:lnTo>
                  <a:pt x="2419172" y="845418"/>
                </a:lnTo>
                <a:lnTo>
                  <a:pt x="2406799" y="767571"/>
                </a:lnTo>
                <a:lnTo>
                  <a:pt x="2378846" y="575363"/>
                </a:lnTo>
                <a:lnTo>
                  <a:pt x="2379461" y="555280"/>
                </a:lnTo>
                <a:cubicBezTo>
                  <a:pt x="2379092" y="499495"/>
                  <a:pt x="2376478" y="442214"/>
                  <a:pt x="2371026" y="382389"/>
                </a:cubicBezTo>
                <a:lnTo>
                  <a:pt x="2367011" y="325300"/>
                </a:lnTo>
                <a:lnTo>
                  <a:pt x="2368482" y="317681"/>
                </a:lnTo>
                <a:lnTo>
                  <a:pt x="2363831" y="280113"/>
                </a:lnTo>
                <a:lnTo>
                  <a:pt x="2359447" y="217772"/>
                </a:lnTo>
                <a:cubicBezTo>
                  <a:pt x="2355636" y="164877"/>
                  <a:pt x="2352720" y="115172"/>
                  <a:pt x="2353240" y="72300"/>
                </a:cubicBezTo>
                <a:close/>
                <a:moveTo>
                  <a:pt x="1872863" y="0"/>
                </a:moveTo>
                <a:lnTo>
                  <a:pt x="1884617" y="3530"/>
                </a:lnTo>
                <a:lnTo>
                  <a:pt x="1890956" y="7588"/>
                </a:lnTo>
                <a:lnTo>
                  <a:pt x="1896498" y="48824"/>
                </a:lnTo>
                <a:cubicBezTo>
                  <a:pt x="1908088" y="146564"/>
                  <a:pt x="1919677" y="244305"/>
                  <a:pt x="1936126" y="343669"/>
                </a:cubicBezTo>
                <a:cubicBezTo>
                  <a:pt x="1962173" y="489849"/>
                  <a:pt x="1944049" y="638098"/>
                  <a:pt x="1976675" y="786076"/>
                </a:cubicBezTo>
                <a:cubicBezTo>
                  <a:pt x="1978290" y="749985"/>
                  <a:pt x="1971437" y="697437"/>
                  <a:pt x="1992545" y="753881"/>
                </a:cubicBezTo>
                <a:cubicBezTo>
                  <a:pt x="1998213" y="784892"/>
                  <a:pt x="2005521" y="917700"/>
                  <a:pt x="2020663" y="944231"/>
                </a:cubicBezTo>
                <a:cubicBezTo>
                  <a:pt x="2020663" y="944231"/>
                  <a:pt x="2021965" y="944587"/>
                  <a:pt x="2023593" y="945032"/>
                </a:cubicBezTo>
                <a:lnTo>
                  <a:pt x="2025566" y="945571"/>
                </a:lnTo>
                <a:lnTo>
                  <a:pt x="2029453" y="946633"/>
                </a:lnTo>
                <a:cubicBezTo>
                  <a:pt x="2030430" y="946900"/>
                  <a:pt x="2029779" y="946722"/>
                  <a:pt x="2028476" y="946366"/>
                </a:cubicBezTo>
                <a:lnTo>
                  <a:pt x="2025566" y="945571"/>
                </a:lnTo>
                <a:lnTo>
                  <a:pt x="2020663" y="944231"/>
                </a:lnTo>
                <a:cubicBezTo>
                  <a:pt x="2033577" y="845232"/>
                  <a:pt x="2022032" y="805543"/>
                  <a:pt x="2023372" y="718703"/>
                </a:cubicBezTo>
                <a:cubicBezTo>
                  <a:pt x="2019048" y="600850"/>
                  <a:pt x="2029067" y="697868"/>
                  <a:pt x="2048990" y="732774"/>
                </a:cubicBezTo>
                <a:cubicBezTo>
                  <a:pt x="2064132" y="759303"/>
                  <a:pt x="2037445" y="693085"/>
                  <a:pt x="2056483" y="705360"/>
                </a:cubicBezTo>
                <a:cubicBezTo>
                  <a:pt x="2075520" y="717634"/>
                  <a:pt x="2063519" y="787420"/>
                  <a:pt x="2069187" y="818431"/>
                </a:cubicBezTo>
                <a:cubicBezTo>
                  <a:pt x="2067572" y="854523"/>
                  <a:pt x="2063062" y="896895"/>
                  <a:pt x="2073511" y="936282"/>
                </a:cubicBezTo>
                <a:cubicBezTo>
                  <a:pt x="2073511" y="936282"/>
                  <a:pt x="2087767" y="940179"/>
                  <a:pt x="2092549" y="948557"/>
                </a:cubicBezTo>
                <a:cubicBezTo>
                  <a:pt x="2095232" y="964611"/>
                  <a:pt x="2105253" y="1061628"/>
                  <a:pt x="2106137" y="1084262"/>
                </a:cubicBezTo>
                <a:cubicBezTo>
                  <a:pt x="2134895" y="1194649"/>
                  <a:pt x="2119937" y="1007895"/>
                  <a:pt x="2122648" y="972103"/>
                </a:cubicBezTo>
                <a:cubicBezTo>
                  <a:pt x="2118595" y="905000"/>
                  <a:pt x="2111743" y="852452"/>
                  <a:pt x="2119235" y="825038"/>
                </a:cubicBezTo>
                <a:cubicBezTo>
                  <a:pt x="2126272" y="717362"/>
                  <a:pt x="2117436" y="641881"/>
                  <a:pt x="2125568" y="534504"/>
                </a:cubicBezTo>
                <a:cubicBezTo>
                  <a:pt x="2143966" y="626741"/>
                  <a:pt x="2134649" y="712580"/>
                  <a:pt x="2144669" y="809597"/>
                </a:cubicBezTo>
                <a:cubicBezTo>
                  <a:pt x="2147536" y="855164"/>
                  <a:pt x="2141229" y="904115"/>
                  <a:pt x="2161152" y="939023"/>
                </a:cubicBezTo>
                <a:cubicBezTo>
                  <a:pt x="2172513" y="949199"/>
                  <a:pt x="2179093" y="950996"/>
                  <a:pt x="2183173" y="966253"/>
                </a:cubicBezTo>
                <a:cubicBezTo>
                  <a:pt x="2193622" y="1005641"/>
                  <a:pt x="2173856" y="1052093"/>
                  <a:pt x="2182506" y="1098061"/>
                </a:cubicBezTo>
                <a:cubicBezTo>
                  <a:pt x="2184304" y="1091482"/>
                  <a:pt x="2220397" y="1093097"/>
                  <a:pt x="2218299" y="1100772"/>
                </a:cubicBezTo>
                <a:cubicBezTo>
                  <a:pt x="2235538" y="1119626"/>
                  <a:pt x="2200174" y="1249022"/>
                  <a:pt x="2232371" y="1264893"/>
                </a:cubicBezTo>
                <a:cubicBezTo>
                  <a:pt x="2246627" y="1268789"/>
                  <a:pt x="2232371" y="1264893"/>
                  <a:pt x="2232371" y="1264893"/>
                </a:cubicBezTo>
                <a:cubicBezTo>
                  <a:pt x="2247056" y="1211160"/>
                  <a:pt x="2227134" y="1176253"/>
                  <a:pt x="2233740" y="1126205"/>
                </a:cubicBezTo>
                <a:cubicBezTo>
                  <a:pt x="2245741" y="1056419"/>
                  <a:pt x="2248269" y="991114"/>
                  <a:pt x="2242328" y="909355"/>
                </a:cubicBezTo>
                <a:cubicBezTo>
                  <a:pt x="2243397" y="771763"/>
                  <a:pt x="2266577" y="1062114"/>
                  <a:pt x="2273157" y="1063912"/>
                </a:cubicBezTo>
                <a:lnTo>
                  <a:pt x="2301914" y="984563"/>
                </a:lnTo>
                <a:cubicBezTo>
                  <a:pt x="2308493" y="986361"/>
                  <a:pt x="2308038" y="1095836"/>
                  <a:pt x="2308038" y="1095836"/>
                </a:cubicBezTo>
                <a:cubicBezTo>
                  <a:pt x="2314890" y="1148384"/>
                  <a:pt x="2302616" y="1167420"/>
                  <a:pt x="2314161" y="1207109"/>
                </a:cubicBezTo>
                <a:cubicBezTo>
                  <a:pt x="2314161" y="1207109"/>
                  <a:pt x="2333900" y="1212503"/>
                  <a:pt x="2314161" y="1207109"/>
                </a:cubicBezTo>
                <a:cubicBezTo>
                  <a:pt x="2321653" y="1179693"/>
                  <a:pt x="2317328" y="1061841"/>
                  <a:pt x="2323908" y="1063639"/>
                </a:cubicBezTo>
                <a:cubicBezTo>
                  <a:pt x="2330487" y="1065438"/>
                  <a:pt x="2349069" y="1187186"/>
                  <a:pt x="2351323" y="1071132"/>
                </a:cubicBezTo>
                <a:cubicBezTo>
                  <a:pt x="2357446" y="992669"/>
                  <a:pt x="2337251" y="907012"/>
                  <a:pt x="2357930" y="831349"/>
                </a:cubicBezTo>
                <a:cubicBezTo>
                  <a:pt x="2361525" y="818189"/>
                  <a:pt x="2387600" y="912523"/>
                  <a:pt x="2377825" y="918102"/>
                </a:cubicBezTo>
                <a:cubicBezTo>
                  <a:pt x="2395978" y="907742"/>
                  <a:pt x="2375325" y="741824"/>
                  <a:pt x="2374439" y="719190"/>
                </a:cubicBezTo>
                <a:lnTo>
                  <a:pt x="2376743" y="644018"/>
                </a:lnTo>
                <a:lnTo>
                  <a:pt x="2417096" y="885588"/>
                </a:lnTo>
                <a:lnTo>
                  <a:pt x="2422980" y="919085"/>
                </a:lnTo>
                <a:lnTo>
                  <a:pt x="2423918" y="935412"/>
                </a:lnTo>
                <a:cubicBezTo>
                  <a:pt x="2424791" y="947583"/>
                  <a:pt x="2425649" y="955625"/>
                  <a:pt x="2426393" y="955129"/>
                </a:cubicBezTo>
                <a:lnTo>
                  <a:pt x="2427104" y="942556"/>
                </a:lnTo>
                <a:lnTo>
                  <a:pt x="2480265" y="1245183"/>
                </a:lnTo>
                <a:cubicBezTo>
                  <a:pt x="2500464" y="1366764"/>
                  <a:pt x="2520067" y="1487158"/>
                  <a:pt x="2539869" y="1597650"/>
                </a:cubicBezTo>
                <a:cubicBezTo>
                  <a:pt x="2544621" y="1622204"/>
                  <a:pt x="2539869" y="1592106"/>
                  <a:pt x="2544621" y="1631709"/>
                </a:cubicBezTo>
                <a:cubicBezTo>
                  <a:pt x="2554919" y="1700618"/>
                  <a:pt x="2554919" y="1631709"/>
                  <a:pt x="2549374" y="1611908"/>
                </a:cubicBezTo>
                <a:cubicBezTo>
                  <a:pt x="2535117" y="1489138"/>
                  <a:pt x="2500265" y="1307756"/>
                  <a:pt x="2480463" y="1219046"/>
                </a:cubicBezTo>
                <a:cubicBezTo>
                  <a:pt x="2463433" y="1130730"/>
                  <a:pt x="2451354" y="1052317"/>
                  <a:pt x="2440364" y="978754"/>
                </a:cubicBezTo>
                <a:lnTo>
                  <a:pt x="2429773" y="912124"/>
                </a:lnTo>
                <a:lnTo>
                  <a:pt x="2432344" y="893669"/>
                </a:lnTo>
                <a:cubicBezTo>
                  <a:pt x="2436226" y="888764"/>
                  <a:pt x="2439653" y="947372"/>
                  <a:pt x="2446299" y="965099"/>
                </a:cubicBezTo>
                <a:cubicBezTo>
                  <a:pt x="2448097" y="958520"/>
                  <a:pt x="2449896" y="951939"/>
                  <a:pt x="2451694" y="945360"/>
                </a:cubicBezTo>
                <a:cubicBezTo>
                  <a:pt x="2449896" y="951939"/>
                  <a:pt x="2482821" y="909085"/>
                  <a:pt x="2490497" y="911182"/>
                </a:cubicBezTo>
                <a:cubicBezTo>
                  <a:pt x="2503657" y="914779"/>
                  <a:pt x="2515448" y="1057062"/>
                  <a:pt x="2516333" y="1079696"/>
                </a:cubicBezTo>
                <a:cubicBezTo>
                  <a:pt x="2539423" y="1159073"/>
                  <a:pt x="2525194" y="913594"/>
                  <a:pt x="2539450" y="917490"/>
                </a:cubicBezTo>
                <a:cubicBezTo>
                  <a:pt x="2554407" y="914507"/>
                  <a:pt x="2565497" y="1063671"/>
                  <a:pt x="2565039" y="983408"/>
                </a:cubicBezTo>
                <a:lnTo>
                  <a:pt x="2566618" y="959225"/>
                </a:lnTo>
                <a:lnTo>
                  <a:pt x="2593731" y="1062218"/>
                </a:lnTo>
                <a:cubicBezTo>
                  <a:pt x="2613533" y="1120829"/>
                  <a:pt x="2603236" y="1066969"/>
                  <a:pt x="2593731" y="1017862"/>
                </a:cubicBezTo>
                <a:cubicBezTo>
                  <a:pt x="2586206" y="978655"/>
                  <a:pt x="2580067" y="939448"/>
                  <a:pt x="2574622" y="902618"/>
                </a:cubicBezTo>
                <a:lnTo>
                  <a:pt x="2571629" y="882398"/>
                </a:lnTo>
                <a:lnTo>
                  <a:pt x="2573584" y="852428"/>
                </a:lnTo>
                <a:cubicBezTo>
                  <a:pt x="2575403" y="805344"/>
                  <a:pt x="2575927" y="755990"/>
                  <a:pt x="2574357" y="707832"/>
                </a:cubicBezTo>
                <a:cubicBezTo>
                  <a:pt x="2574970" y="679715"/>
                  <a:pt x="2556872" y="586383"/>
                  <a:pt x="2561382" y="544011"/>
                </a:cubicBezTo>
                <a:cubicBezTo>
                  <a:pt x="2569786" y="487385"/>
                  <a:pt x="2576795" y="621291"/>
                  <a:pt x="2579779" y="636248"/>
                </a:cubicBezTo>
                <a:cubicBezTo>
                  <a:pt x="2588586" y="763574"/>
                  <a:pt x="2598149" y="780329"/>
                  <a:pt x="2611036" y="922913"/>
                </a:cubicBezTo>
                <a:cubicBezTo>
                  <a:pt x="2614905" y="960504"/>
                  <a:pt x="2615089" y="990016"/>
                  <a:pt x="2620757" y="1021027"/>
                </a:cubicBezTo>
                <a:cubicBezTo>
                  <a:pt x="2638268" y="1090629"/>
                  <a:pt x="2635741" y="966197"/>
                  <a:pt x="2636653" y="936985"/>
                </a:cubicBezTo>
                <a:cubicBezTo>
                  <a:pt x="2633486" y="892515"/>
                  <a:pt x="2618256" y="844748"/>
                  <a:pt x="2639793" y="843564"/>
                </a:cubicBezTo>
                <a:cubicBezTo>
                  <a:pt x="2633213" y="841766"/>
                  <a:pt x="2659989" y="929221"/>
                  <a:pt x="2668850" y="952855"/>
                </a:cubicBezTo>
                <a:cubicBezTo>
                  <a:pt x="2668850" y="952855"/>
                  <a:pt x="2662244" y="1002903"/>
                  <a:pt x="2681097" y="985665"/>
                </a:cubicBezTo>
                <a:cubicBezTo>
                  <a:pt x="2681097" y="985665"/>
                  <a:pt x="2677228" y="948073"/>
                  <a:pt x="2676044" y="926537"/>
                </a:cubicBezTo>
                <a:cubicBezTo>
                  <a:pt x="2691300" y="922458"/>
                  <a:pt x="2706258" y="919474"/>
                  <a:pt x="2706258" y="919474"/>
                </a:cubicBezTo>
                <a:lnTo>
                  <a:pt x="2706151" y="911751"/>
                </a:lnTo>
                <a:lnTo>
                  <a:pt x="2709760" y="930847"/>
                </a:lnTo>
                <a:cubicBezTo>
                  <a:pt x="2715960" y="962368"/>
                  <a:pt x="2721852" y="990932"/>
                  <a:pt x="2726801" y="1013109"/>
                </a:cubicBezTo>
                <a:cubicBezTo>
                  <a:pt x="2731554" y="1032910"/>
                  <a:pt x="2741058" y="1096276"/>
                  <a:pt x="2741058" y="1047168"/>
                </a:cubicBezTo>
                <a:cubicBezTo>
                  <a:pt x="2736306" y="1003605"/>
                  <a:pt x="2706999" y="910141"/>
                  <a:pt x="2711751" y="875291"/>
                </a:cubicBezTo>
                <a:cubicBezTo>
                  <a:pt x="2711751" y="865787"/>
                  <a:pt x="2721257" y="875291"/>
                  <a:pt x="2721257" y="865787"/>
                </a:cubicBezTo>
                <a:cubicBezTo>
                  <a:pt x="2721257" y="853509"/>
                  <a:pt x="2719424" y="841530"/>
                  <a:pt x="2716826" y="829933"/>
                </a:cubicBezTo>
                <a:lnTo>
                  <a:pt x="2710198" y="805317"/>
                </a:lnTo>
                <a:lnTo>
                  <a:pt x="2713986" y="797404"/>
                </a:lnTo>
                <a:cubicBezTo>
                  <a:pt x="2717391" y="794651"/>
                  <a:pt x="2721426" y="799290"/>
                  <a:pt x="2723953" y="828853"/>
                </a:cubicBezTo>
                <a:cubicBezTo>
                  <a:pt x="2726821" y="874419"/>
                  <a:pt x="2713478" y="841311"/>
                  <a:pt x="2728619" y="867841"/>
                </a:cubicBezTo>
                <a:cubicBezTo>
                  <a:pt x="2718258" y="849688"/>
                  <a:pt x="2742692" y="842223"/>
                  <a:pt x="2754052" y="852399"/>
                </a:cubicBezTo>
                <a:cubicBezTo>
                  <a:pt x="2749271" y="844022"/>
                  <a:pt x="2754781" y="983410"/>
                  <a:pt x="2761362" y="985209"/>
                </a:cubicBezTo>
                <a:cubicBezTo>
                  <a:pt x="2774750" y="978263"/>
                  <a:pt x="2766239" y="915612"/>
                  <a:pt x="2762665" y="879170"/>
                </a:cubicBezTo>
                <a:lnTo>
                  <a:pt x="2761757" y="855253"/>
                </a:lnTo>
                <a:lnTo>
                  <a:pt x="2780367" y="951031"/>
                </a:lnTo>
                <a:cubicBezTo>
                  <a:pt x="2787793" y="989744"/>
                  <a:pt x="2795316" y="1027763"/>
                  <a:pt x="2805217" y="1071722"/>
                </a:cubicBezTo>
                <a:cubicBezTo>
                  <a:pt x="2814723" y="1116078"/>
                  <a:pt x="2819476" y="1184987"/>
                  <a:pt x="2829771" y="1200036"/>
                </a:cubicBezTo>
                <a:cubicBezTo>
                  <a:pt x="2834524" y="1204788"/>
                  <a:pt x="2844030" y="1204788"/>
                  <a:pt x="2848783" y="1209540"/>
                </a:cubicBezTo>
                <a:cubicBezTo>
                  <a:pt x="2859079" y="1243599"/>
                  <a:pt x="2859079" y="1287955"/>
                  <a:pt x="2868584" y="1332309"/>
                </a:cubicBezTo>
                <a:cubicBezTo>
                  <a:pt x="2912941" y="1607155"/>
                  <a:pt x="2962050" y="1886752"/>
                  <a:pt x="3001654" y="2171893"/>
                </a:cubicBezTo>
                <a:cubicBezTo>
                  <a:pt x="3011160" y="2240803"/>
                  <a:pt x="3011160" y="2171893"/>
                  <a:pt x="3006407" y="2156845"/>
                </a:cubicBezTo>
                <a:cubicBezTo>
                  <a:pt x="2977100" y="1852693"/>
                  <a:pt x="2917693" y="1611908"/>
                  <a:pt x="2878881" y="1341815"/>
                </a:cubicBezTo>
                <a:cubicBezTo>
                  <a:pt x="2868584" y="1303003"/>
                  <a:pt x="2868584" y="1249143"/>
                  <a:pt x="2883634" y="1303003"/>
                </a:cubicBezTo>
                <a:cubicBezTo>
                  <a:pt x="2903436" y="1390922"/>
                  <a:pt x="2912941" y="1533493"/>
                  <a:pt x="2932743" y="1592106"/>
                </a:cubicBezTo>
                <a:cubicBezTo>
                  <a:pt x="2932743" y="1597650"/>
                  <a:pt x="2947000" y="1607155"/>
                  <a:pt x="2952546" y="1617452"/>
                </a:cubicBezTo>
                <a:cubicBezTo>
                  <a:pt x="2957297" y="1631709"/>
                  <a:pt x="2952546" y="1665768"/>
                  <a:pt x="2962050" y="1695865"/>
                </a:cubicBezTo>
                <a:cubicBezTo>
                  <a:pt x="2986604" y="1843189"/>
                  <a:pt x="3011160" y="2004770"/>
                  <a:pt x="3030961" y="2147341"/>
                </a:cubicBezTo>
                <a:cubicBezTo>
                  <a:pt x="3035714" y="2167142"/>
                  <a:pt x="3050764" y="2230507"/>
                  <a:pt x="3045219" y="2171893"/>
                </a:cubicBezTo>
                <a:cubicBezTo>
                  <a:pt x="3030961" y="1965958"/>
                  <a:pt x="2991357" y="1759230"/>
                  <a:pt x="2962050" y="1577849"/>
                </a:cubicBezTo>
                <a:cubicBezTo>
                  <a:pt x="2947000" y="1508940"/>
                  <a:pt x="2927990" y="1440030"/>
                  <a:pt x="2923238" y="1381418"/>
                </a:cubicBezTo>
                <a:cubicBezTo>
                  <a:pt x="2917693" y="1341815"/>
                  <a:pt x="2923238" y="1307756"/>
                  <a:pt x="2932743" y="1356864"/>
                </a:cubicBezTo>
                <a:cubicBezTo>
                  <a:pt x="3001654" y="1695865"/>
                  <a:pt x="3035714" y="2004770"/>
                  <a:pt x="3084823" y="2358820"/>
                </a:cubicBezTo>
                <a:cubicBezTo>
                  <a:pt x="3089576" y="2373077"/>
                  <a:pt x="3109378" y="2506144"/>
                  <a:pt x="3114130" y="2506144"/>
                </a:cubicBezTo>
                <a:cubicBezTo>
                  <a:pt x="3129180" y="2506144"/>
                  <a:pt x="3114130" y="2486342"/>
                  <a:pt x="3114130" y="2486342"/>
                </a:cubicBezTo>
                <a:cubicBezTo>
                  <a:pt x="3104626" y="2358820"/>
                  <a:pt x="3089576" y="2274861"/>
                  <a:pt x="3075318" y="2171893"/>
                </a:cubicBezTo>
                <a:cubicBezTo>
                  <a:pt x="3075318" y="2162389"/>
                  <a:pt x="3055516" y="2010314"/>
                  <a:pt x="3065021" y="2073679"/>
                </a:cubicBezTo>
                <a:cubicBezTo>
                  <a:pt x="3084823" y="2181399"/>
                  <a:pt x="3094328" y="2270110"/>
                  <a:pt x="3109378" y="2377829"/>
                </a:cubicBezTo>
                <a:cubicBezTo>
                  <a:pt x="3114130" y="2388126"/>
                  <a:pt x="3129180" y="2451491"/>
                  <a:pt x="3124427" y="2407928"/>
                </a:cubicBezTo>
                <a:cubicBezTo>
                  <a:pt x="3114130" y="2255060"/>
                  <a:pt x="3094328" y="2107737"/>
                  <a:pt x="3075318" y="1950909"/>
                </a:cubicBezTo>
                <a:cubicBezTo>
                  <a:pt x="3065021" y="1843189"/>
                  <a:pt x="3035714" y="1734677"/>
                  <a:pt x="3020664" y="1642005"/>
                </a:cubicBezTo>
                <a:cubicBezTo>
                  <a:pt x="3020664" y="1622204"/>
                  <a:pt x="3020664" y="1548543"/>
                  <a:pt x="3011160" y="1548543"/>
                </a:cubicBezTo>
                <a:cubicBezTo>
                  <a:pt x="3030961" y="1543790"/>
                  <a:pt x="3050764" y="1671312"/>
                  <a:pt x="3045219" y="1656262"/>
                </a:cubicBezTo>
                <a:cubicBezTo>
                  <a:pt x="3069774" y="1774280"/>
                  <a:pt x="3069774" y="1862199"/>
                  <a:pt x="3094328" y="1990513"/>
                </a:cubicBezTo>
                <a:cubicBezTo>
                  <a:pt x="3099873" y="2010314"/>
                  <a:pt x="3114130" y="2034076"/>
                  <a:pt x="3114130" y="2053877"/>
                </a:cubicBezTo>
                <a:cubicBezTo>
                  <a:pt x="3129180" y="2113282"/>
                  <a:pt x="3138686" y="2221001"/>
                  <a:pt x="3143437" y="2270110"/>
                </a:cubicBezTo>
                <a:cubicBezTo>
                  <a:pt x="3148983" y="2314464"/>
                  <a:pt x="3148983" y="2348523"/>
                  <a:pt x="3148983" y="2368325"/>
                </a:cubicBezTo>
                <a:cubicBezTo>
                  <a:pt x="3148983" y="2377829"/>
                  <a:pt x="3158487" y="2392879"/>
                  <a:pt x="3163240" y="2412680"/>
                </a:cubicBezTo>
                <a:cubicBezTo>
                  <a:pt x="3178290" y="2476045"/>
                  <a:pt x="3178290" y="2544954"/>
                  <a:pt x="3178290" y="2466541"/>
                </a:cubicBezTo>
                <a:cubicBezTo>
                  <a:pt x="3178290" y="2304168"/>
                  <a:pt x="3133933" y="2162389"/>
                  <a:pt x="3118883" y="1990513"/>
                </a:cubicBezTo>
                <a:cubicBezTo>
                  <a:pt x="3109378" y="1832892"/>
                  <a:pt x="3080071" y="1710122"/>
                  <a:pt x="3060269" y="1597650"/>
                </a:cubicBezTo>
                <a:cubicBezTo>
                  <a:pt x="3050764" y="1528742"/>
                  <a:pt x="3030961" y="1415477"/>
                  <a:pt x="3015911" y="1337062"/>
                </a:cubicBezTo>
                <a:cubicBezTo>
                  <a:pt x="3011160" y="1292706"/>
                  <a:pt x="3001654" y="1204788"/>
                  <a:pt x="3015911" y="1273697"/>
                </a:cubicBezTo>
                <a:cubicBezTo>
                  <a:pt x="3045219" y="1386170"/>
                  <a:pt x="3045219" y="1455080"/>
                  <a:pt x="3065021" y="1567552"/>
                </a:cubicBezTo>
                <a:cubicBezTo>
                  <a:pt x="3084823" y="1656262"/>
                  <a:pt x="3099873" y="1783784"/>
                  <a:pt x="3118883" y="1881999"/>
                </a:cubicBezTo>
                <a:cubicBezTo>
                  <a:pt x="3133933" y="1946157"/>
                  <a:pt x="3129180" y="1847942"/>
                  <a:pt x="3124427" y="1828140"/>
                </a:cubicBezTo>
                <a:cubicBezTo>
                  <a:pt x="3099873" y="1646758"/>
                  <a:pt x="3065021" y="1489138"/>
                  <a:pt x="3035714" y="1322805"/>
                </a:cubicBezTo>
                <a:cubicBezTo>
                  <a:pt x="3026209" y="1249143"/>
                  <a:pt x="3040467" y="1292706"/>
                  <a:pt x="3045219" y="1327558"/>
                </a:cubicBezTo>
                <a:cubicBezTo>
                  <a:pt x="3060269" y="1381418"/>
                  <a:pt x="3050764" y="1352111"/>
                  <a:pt x="3055516" y="1381418"/>
                </a:cubicBezTo>
                <a:cubicBezTo>
                  <a:pt x="3153734" y="1965958"/>
                  <a:pt x="3247200" y="2647922"/>
                  <a:pt x="3315320" y="3222958"/>
                </a:cubicBezTo>
                <a:cubicBezTo>
                  <a:pt x="3325617" y="3301372"/>
                  <a:pt x="3325617" y="3389291"/>
                  <a:pt x="3330370" y="3453447"/>
                </a:cubicBezTo>
                <a:cubicBezTo>
                  <a:pt x="3330370" y="3462952"/>
                  <a:pt x="3330370" y="3605522"/>
                  <a:pt x="3335121" y="3610275"/>
                </a:cubicBezTo>
                <a:cubicBezTo>
                  <a:pt x="3339874" y="3620572"/>
                  <a:pt x="3345419" y="3585721"/>
                  <a:pt x="3345419" y="3561168"/>
                </a:cubicBezTo>
                <a:cubicBezTo>
                  <a:pt x="3339874" y="3536613"/>
                  <a:pt x="3339874" y="3561168"/>
                  <a:pt x="3339874" y="3536613"/>
                </a:cubicBezTo>
                <a:cubicBezTo>
                  <a:pt x="3335121" y="3409091"/>
                  <a:pt x="3320864" y="3272065"/>
                  <a:pt x="3320864" y="3154049"/>
                </a:cubicBezTo>
                <a:cubicBezTo>
                  <a:pt x="3320864" y="3094644"/>
                  <a:pt x="3330370" y="3188107"/>
                  <a:pt x="3335121" y="3222958"/>
                </a:cubicBezTo>
                <a:cubicBezTo>
                  <a:pt x="3345419" y="3330678"/>
                  <a:pt x="3345419" y="3433646"/>
                  <a:pt x="3350171" y="3531862"/>
                </a:cubicBezTo>
                <a:cubicBezTo>
                  <a:pt x="3350171" y="3580969"/>
                  <a:pt x="3369181" y="3694234"/>
                  <a:pt x="3359677" y="3743342"/>
                </a:cubicBezTo>
                <a:cubicBezTo>
                  <a:pt x="3350171" y="3792449"/>
                  <a:pt x="3379479" y="3718787"/>
                  <a:pt x="3374726" y="3713243"/>
                </a:cubicBezTo>
                <a:cubicBezTo>
                  <a:pt x="3399281" y="3723540"/>
                  <a:pt x="3379479" y="3821755"/>
                  <a:pt x="3379479" y="3831261"/>
                </a:cubicBezTo>
                <a:cubicBezTo>
                  <a:pt x="3369181" y="3895417"/>
                  <a:pt x="3379479" y="3978583"/>
                  <a:pt x="3339874" y="3993633"/>
                </a:cubicBezTo>
                <a:cubicBezTo>
                  <a:pt x="3335121" y="3993633"/>
                  <a:pt x="3296310" y="3988880"/>
                  <a:pt x="3290766" y="3983336"/>
                </a:cubicBezTo>
                <a:cubicBezTo>
                  <a:pt x="3290766" y="3983336"/>
                  <a:pt x="3305814" y="3969078"/>
                  <a:pt x="3301063" y="3969078"/>
                </a:cubicBezTo>
                <a:cubicBezTo>
                  <a:pt x="3286013" y="3969078"/>
                  <a:pt x="3301063" y="3969078"/>
                  <a:pt x="3281260" y="3983336"/>
                </a:cubicBezTo>
                <a:cubicBezTo>
                  <a:pt x="3256706" y="3998385"/>
                  <a:pt x="3236904" y="3983336"/>
                  <a:pt x="3251953" y="4003137"/>
                </a:cubicBezTo>
                <a:cubicBezTo>
                  <a:pt x="3271756" y="4027691"/>
                  <a:pt x="3222646" y="3993633"/>
                  <a:pt x="3217101" y="3993633"/>
                </a:cubicBezTo>
                <a:cubicBezTo>
                  <a:pt x="3202844" y="3988880"/>
                  <a:pt x="3217101" y="4003137"/>
                  <a:pt x="3198091" y="4007890"/>
                </a:cubicBezTo>
                <a:cubicBezTo>
                  <a:pt x="3192547" y="4007890"/>
                  <a:pt x="3178290" y="3998385"/>
                  <a:pt x="3173537" y="4003137"/>
                </a:cubicBezTo>
                <a:cubicBezTo>
                  <a:pt x="3158487" y="4007890"/>
                  <a:pt x="3153734" y="4027691"/>
                  <a:pt x="3138686" y="4033236"/>
                </a:cubicBezTo>
                <a:cubicBezTo>
                  <a:pt x="3118883" y="4037987"/>
                  <a:pt x="3104626" y="4013434"/>
                  <a:pt x="3094328" y="4033236"/>
                </a:cubicBezTo>
                <a:cubicBezTo>
                  <a:pt x="3089576" y="4042740"/>
                  <a:pt x="3138686" y="4033236"/>
                  <a:pt x="3124427" y="4047493"/>
                </a:cubicBezTo>
                <a:cubicBezTo>
                  <a:pt x="3114130" y="4056997"/>
                  <a:pt x="3065021" y="4052244"/>
                  <a:pt x="3026209" y="4056997"/>
                </a:cubicBezTo>
                <a:cubicBezTo>
                  <a:pt x="3020664" y="4056997"/>
                  <a:pt x="2966803" y="4062542"/>
                  <a:pt x="2966803" y="4067295"/>
                </a:cubicBezTo>
                <a:cubicBezTo>
                  <a:pt x="2957297" y="4067295"/>
                  <a:pt x="2962050" y="4091848"/>
                  <a:pt x="2957297" y="4096600"/>
                </a:cubicBezTo>
                <a:cubicBezTo>
                  <a:pt x="2932743" y="4111649"/>
                  <a:pt x="2825020" y="4101352"/>
                  <a:pt x="2809970" y="4106105"/>
                </a:cubicBezTo>
                <a:cubicBezTo>
                  <a:pt x="2799673" y="4106105"/>
                  <a:pt x="2780663" y="4125906"/>
                  <a:pt x="2780663" y="4130659"/>
                </a:cubicBezTo>
                <a:cubicBezTo>
                  <a:pt x="2770366" y="4130659"/>
                  <a:pt x="2760861" y="4130659"/>
                  <a:pt x="2750564" y="4136203"/>
                </a:cubicBezTo>
                <a:cubicBezTo>
                  <a:pt x="2741058" y="4136203"/>
                  <a:pt x="2691950" y="4145708"/>
                  <a:pt x="2687197" y="4145708"/>
                </a:cubicBezTo>
                <a:cubicBezTo>
                  <a:pt x="2672147" y="4155212"/>
                  <a:pt x="2667394" y="4175014"/>
                  <a:pt x="2657890" y="4175014"/>
                </a:cubicBezTo>
                <a:cubicBezTo>
                  <a:pt x="2653137" y="4179767"/>
                  <a:pt x="2633336" y="4175014"/>
                  <a:pt x="2618286" y="4175014"/>
                </a:cubicBezTo>
                <a:cubicBezTo>
                  <a:pt x="2603236" y="4179767"/>
                  <a:pt x="2584226" y="4194816"/>
                  <a:pt x="2573929" y="4194816"/>
                </a:cubicBezTo>
                <a:cubicBezTo>
                  <a:pt x="2544621" y="4204321"/>
                  <a:pt x="2515314" y="4190064"/>
                  <a:pt x="2505017" y="4204321"/>
                </a:cubicBezTo>
                <a:cubicBezTo>
                  <a:pt x="2500265" y="4214617"/>
                  <a:pt x="2530364" y="4283528"/>
                  <a:pt x="2544621" y="4312833"/>
                </a:cubicBezTo>
                <a:cubicBezTo>
                  <a:pt x="2559671" y="4346892"/>
                  <a:pt x="2569176" y="4366693"/>
                  <a:pt x="2578681" y="4405504"/>
                </a:cubicBezTo>
                <a:cubicBezTo>
                  <a:pt x="2559671" y="4381742"/>
                  <a:pt x="2530364" y="4312833"/>
                  <a:pt x="2505017" y="4277982"/>
                </a:cubicBezTo>
                <a:cubicBezTo>
                  <a:pt x="2480463" y="4243924"/>
                  <a:pt x="2505017" y="4293031"/>
                  <a:pt x="2510561" y="4302536"/>
                </a:cubicBezTo>
                <a:cubicBezTo>
                  <a:pt x="2564424" y="4396000"/>
                  <a:pt x="2603236" y="4498967"/>
                  <a:pt x="2638087" y="4597182"/>
                </a:cubicBezTo>
                <a:cubicBezTo>
                  <a:pt x="2672147" y="4695398"/>
                  <a:pt x="2721257" y="4798366"/>
                  <a:pt x="2760861" y="4902126"/>
                </a:cubicBezTo>
                <a:cubicBezTo>
                  <a:pt x="2799673" y="5014598"/>
                  <a:pt x="2844030" y="5123110"/>
                  <a:pt x="2873337" y="5221327"/>
                </a:cubicBezTo>
                <a:cubicBezTo>
                  <a:pt x="2848783" y="5166674"/>
                  <a:pt x="2825020" y="5103309"/>
                  <a:pt x="2805217" y="5043904"/>
                </a:cubicBezTo>
                <a:lnTo>
                  <a:pt x="2780663" y="4985292"/>
                </a:lnTo>
                <a:cubicBezTo>
                  <a:pt x="2770366" y="4985292"/>
                  <a:pt x="2785416" y="5034400"/>
                  <a:pt x="2790168" y="5043904"/>
                </a:cubicBezTo>
                <a:cubicBezTo>
                  <a:pt x="2834524" y="5176970"/>
                  <a:pt x="2903436" y="5324294"/>
                  <a:pt x="2932743" y="5446272"/>
                </a:cubicBezTo>
                <a:cubicBezTo>
                  <a:pt x="2878881" y="5338551"/>
                  <a:pt x="2839277" y="5192020"/>
                  <a:pt x="2790168" y="5078755"/>
                </a:cubicBezTo>
                <a:cubicBezTo>
                  <a:pt x="2805217" y="5112814"/>
                  <a:pt x="2780663" y="5049448"/>
                  <a:pt x="2775118" y="5054201"/>
                </a:cubicBezTo>
                <a:cubicBezTo>
                  <a:pt x="2765613" y="5063705"/>
                  <a:pt x="2785416" y="5078755"/>
                  <a:pt x="2785416" y="5078755"/>
                </a:cubicBezTo>
                <a:cubicBezTo>
                  <a:pt x="2809970" y="5150041"/>
                  <a:pt x="2834525" y="5218554"/>
                  <a:pt x="2857891" y="5285780"/>
                </a:cubicBezTo>
                <a:lnTo>
                  <a:pt x="2901828" y="5419782"/>
                </a:lnTo>
                <a:lnTo>
                  <a:pt x="2891186" y="5403553"/>
                </a:lnTo>
                <a:lnTo>
                  <a:pt x="2890659" y="5402898"/>
                </a:lnTo>
                <a:lnTo>
                  <a:pt x="2888386" y="5397163"/>
                </a:lnTo>
                <a:cubicBezTo>
                  <a:pt x="2883634" y="5382114"/>
                  <a:pt x="2859079" y="5304493"/>
                  <a:pt x="2854327" y="5304493"/>
                </a:cubicBezTo>
                <a:cubicBezTo>
                  <a:pt x="2839277" y="5304493"/>
                  <a:pt x="2868584" y="5382114"/>
                  <a:pt x="2868584" y="5372610"/>
                </a:cubicBezTo>
                <a:lnTo>
                  <a:pt x="2871132" y="5379176"/>
                </a:lnTo>
                <a:lnTo>
                  <a:pt x="2862266" y="5378160"/>
                </a:lnTo>
                <a:cubicBezTo>
                  <a:pt x="2862951" y="5382186"/>
                  <a:pt x="2866879" y="5389907"/>
                  <a:pt x="2872360" y="5399252"/>
                </a:cubicBezTo>
                <a:lnTo>
                  <a:pt x="2887067" y="5422616"/>
                </a:lnTo>
                <a:lnTo>
                  <a:pt x="2893139" y="5441519"/>
                </a:lnTo>
                <a:cubicBezTo>
                  <a:pt x="2888386" y="5455776"/>
                  <a:pt x="2863831" y="5386867"/>
                  <a:pt x="2863831" y="5386867"/>
                </a:cubicBezTo>
                <a:cubicBezTo>
                  <a:pt x="2819476" y="5255385"/>
                  <a:pt x="2775118" y="5142121"/>
                  <a:pt x="2736306" y="5034400"/>
                </a:cubicBezTo>
                <a:cubicBezTo>
                  <a:pt x="2731554" y="5024896"/>
                  <a:pt x="2691950" y="4897373"/>
                  <a:pt x="2676900" y="4902126"/>
                </a:cubicBezTo>
                <a:cubicBezTo>
                  <a:pt x="2667394" y="4906878"/>
                  <a:pt x="2701454" y="4990045"/>
                  <a:pt x="2682444" y="4921927"/>
                </a:cubicBezTo>
                <a:cubicBezTo>
                  <a:pt x="2716504" y="5024896"/>
                  <a:pt x="2750564" y="5112814"/>
                  <a:pt x="2785416" y="5211029"/>
                </a:cubicBezTo>
                <a:cubicBezTo>
                  <a:pt x="2785416" y="5215782"/>
                  <a:pt x="2829771" y="5309246"/>
                  <a:pt x="2825020" y="5319542"/>
                </a:cubicBezTo>
                <a:cubicBezTo>
                  <a:pt x="2809970" y="5329047"/>
                  <a:pt x="2794920" y="5260136"/>
                  <a:pt x="2794920" y="5260136"/>
                </a:cubicBezTo>
                <a:cubicBezTo>
                  <a:pt x="2745811" y="5132616"/>
                  <a:pt x="2716504" y="5063705"/>
                  <a:pt x="2672147" y="4940937"/>
                </a:cubicBezTo>
                <a:cubicBezTo>
                  <a:pt x="2667394" y="4931432"/>
                  <a:pt x="2628583" y="4813415"/>
                  <a:pt x="2618286" y="4818167"/>
                </a:cubicBezTo>
                <a:cubicBezTo>
                  <a:pt x="2613533" y="4828464"/>
                  <a:pt x="2657890" y="4916383"/>
                  <a:pt x="2653137" y="4906878"/>
                </a:cubicBezTo>
                <a:cubicBezTo>
                  <a:pt x="2662643" y="4940937"/>
                  <a:pt x="2672147" y="4960738"/>
                  <a:pt x="2682444" y="5000341"/>
                </a:cubicBezTo>
                <a:cubicBezTo>
                  <a:pt x="2653137" y="4951233"/>
                  <a:pt x="2642840" y="4891829"/>
                  <a:pt x="2618286" y="4842722"/>
                </a:cubicBezTo>
                <a:cubicBezTo>
                  <a:pt x="2613533" y="4828464"/>
                  <a:pt x="2598483" y="4818167"/>
                  <a:pt x="2588978" y="4798366"/>
                </a:cubicBezTo>
                <a:cubicBezTo>
                  <a:pt x="2559671" y="4750050"/>
                  <a:pt x="2535117" y="4670843"/>
                  <a:pt x="2510561" y="4621736"/>
                </a:cubicBezTo>
                <a:cubicBezTo>
                  <a:pt x="2520067" y="4636786"/>
                  <a:pt x="2500265" y="4597182"/>
                  <a:pt x="2495513" y="4597182"/>
                </a:cubicBezTo>
                <a:cubicBezTo>
                  <a:pt x="2480463" y="4597182"/>
                  <a:pt x="2510561" y="4641538"/>
                  <a:pt x="2510561" y="4646291"/>
                </a:cubicBezTo>
                <a:cubicBezTo>
                  <a:pt x="2564424" y="4779357"/>
                  <a:pt x="2618286" y="4906878"/>
                  <a:pt x="2657890" y="5034400"/>
                </a:cubicBezTo>
                <a:cubicBezTo>
                  <a:pt x="2598483" y="4921927"/>
                  <a:pt x="2584226" y="4823712"/>
                  <a:pt x="2524820" y="4715199"/>
                </a:cubicBezTo>
                <a:cubicBezTo>
                  <a:pt x="2530364" y="4715199"/>
                  <a:pt x="2480463" y="4646291"/>
                  <a:pt x="2495513" y="4685893"/>
                </a:cubicBezTo>
                <a:cubicBezTo>
                  <a:pt x="2549374" y="4823712"/>
                  <a:pt x="2598483" y="4940937"/>
                  <a:pt x="2642840" y="5068458"/>
                </a:cubicBezTo>
                <a:cubicBezTo>
                  <a:pt x="2653137" y="5098557"/>
                  <a:pt x="2672147" y="5172219"/>
                  <a:pt x="2642840" y="5108061"/>
                </a:cubicBezTo>
                <a:cubicBezTo>
                  <a:pt x="2608780" y="5029648"/>
                  <a:pt x="2569176" y="4945689"/>
                  <a:pt x="2535117" y="4857771"/>
                </a:cubicBezTo>
                <a:cubicBezTo>
                  <a:pt x="2524820" y="4833217"/>
                  <a:pt x="2486007" y="4744505"/>
                  <a:pt x="2510561" y="4818167"/>
                </a:cubicBezTo>
                <a:cubicBezTo>
                  <a:pt x="2535116" y="4887077"/>
                  <a:pt x="2564622" y="4960739"/>
                  <a:pt x="2593434" y="5032519"/>
                </a:cubicBezTo>
                <a:lnTo>
                  <a:pt x="2627663" y="5118459"/>
                </a:lnTo>
                <a:lnTo>
                  <a:pt x="2601273" y="5088578"/>
                </a:lnTo>
                <a:cubicBezTo>
                  <a:pt x="2557394" y="5058107"/>
                  <a:pt x="2596586" y="5113916"/>
                  <a:pt x="2624079" y="5147864"/>
                </a:cubicBezTo>
                <a:lnTo>
                  <a:pt x="2657309" y="5196132"/>
                </a:lnTo>
                <a:lnTo>
                  <a:pt x="2672147" y="5235583"/>
                </a:lnTo>
                <a:lnTo>
                  <a:pt x="2673951" y="5240333"/>
                </a:lnTo>
                <a:lnTo>
                  <a:pt x="2659686" y="5221974"/>
                </a:lnTo>
                <a:cubicBezTo>
                  <a:pt x="2640380" y="5197360"/>
                  <a:pt x="2621634" y="5172595"/>
                  <a:pt x="2605579" y="5147101"/>
                </a:cubicBezTo>
                <a:cubicBezTo>
                  <a:pt x="2566629" y="5092189"/>
                  <a:pt x="2529341" y="5018535"/>
                  <a:pt x="2485010" y="4965082"/>
                </a:cubicBezTo>
                <a:cubicBezTo>
                  <a:pt x="2438977" y="4905350"/>
                  <a:pt x="2492544" y="4992884"/>
                  <a:pt x="2513757" y="5028534"/>
                </a:cubicBezTo>
                <a:cubicBezTo>
                  <a:pt x="2534971" y="5064183"/>
                  <a:pt x="2558783" y="5105868"/>
                  <a:pt x="2567324" y="5116069"/>
                </a:cubicBezTo>
                <a:cubicBezTo>
                  <a:pt x="2570240" y="5126832"/>
                  <a:pt x="2576316" y="5149254"/>
                  <a:pt x="2577775" y="5154635"/>
                </a:cubicBezTo>
                <a:cubicBezTo>
                  <a:pt x="2587531" y="5169321"/>
                  <a:pt x="2594614" y="5174140"/>
                  <a:pt x="2603809" y="5183202"/>
                </a:cubicBezTo>
                <a:cubicBezTo>
                  <a:pt x="2605267" y="5188583"/>
                  <a:pt x="2603606" y="5207325"/>
                  <a:pt x="2614502" y="5222665"/>
                </a:cubicBezTo>
                <a:cubicBezTo>
                  <a:pt x="2624258" y="5237351"/>
                  <a:pt x="2657132" y="5269840"/>
                  <a:pt x="2671749" y="5302464"/>
                </a:cubicBezTo>
                <a:cubicBezTo>
                  <a:pt x="2697581" y="5355154"/>
                  <a:pt x="2643250" y="5286118"/>
                  <a:pt x="2633251" y="5270535"/>
                </a:cubicBezTo>
                <a:cubicBezTo>
                  <a:pt x="2615515" y="5251273"/>
                  <a:pt x="2602842" y="5225824"/>
                  <a:pt x="2594301" y="5215623"/>
                </a:cubicBezTo>
                <a:cubicBezTo>
                  <a:pt x="2587462" y="5211700"/>
                  <a:pt x="2575802" y="5214860"/>
                  <a:pt x="2567504" y="5205556"/>
                </a:cubicBezTo>
                <a:cubicBezTo>
                  <a:pt x="2552404" y="5194244"/>
                  <a:pt x="2534438" y="5166138"/>
                  <a:pt x="2516233" y="5134487"/>
                </a:cubicBezTo>
                <a:lnTo>
                  <a:pt x="2463714" y="5042466"/>
                </a:lnTo>
                <a:lnTo>
                  <a:pt x="2465047" y="5044323"/>
                </a:lnTo>
                <a:lnTo>
                  <a:pt x="2468172" y="5048811"/>
                </a:lnTo>
                <a:cubicBezTo>
                  <a:pt x="2468761" y="5049625"/>
                  <a:pt x="2468469" y="5049156"/>
                  <a:pt x="2467522" y="5047772"/>
                </a:cubicBezTo>
                <a:lnTo>
                  <a:pt x="2465047" y="5044323"/>
                </a:lnTo>
                <a:lnTo>
                  <a:pt x="2463530" y="5042145"/>
                </a:lnTo>
                <a:lnTo>
                  <a:pt x="2463714" y="5042466"/>
                </a:lnTo>
                <a:lnTo>
                  <a:pt x="2455826" y="5031476"/>
                </a:lnTo>
                <a:cubicBezTo>
                  <a:pt x="2445233" y="5017258"/>
                  <a:pt x="2431487" y="5000284"/>
                  <a:pt x="2429199" y="5004274"/>
                </a:cubicBezTo>
                <a:cubicBezTo>
                  <a:pt x="2419894" y="5012572"/>
                  <a:pt x="2469606" y="5064567"/>
                  <a:pt x="2469606" y="5064567"/>
                </a:cubicBezTo>
                <a:cubicBezTo>
                  <a:pt x="2513174" y="5136520"/>
                  <a:pt x="2552123" y="5191432"/>
                  <a:pt x="2593989" y="5257106"/>
                </a:cubicBezTo>
                <a:cubicBezTo>
                  <a:pt x="2603989" y="5272688"/>
                  <a:pt x="2610065" y="5295110"/>
                  <a:pt x="2622980" y="5321456"/>
                </a:cubicBezTo>
                <a:cubicBezTo>
                  <a:pt x="2642736" y="5351724"/>
                  <a:pt x="2657312" y="5359327"/>
                  <a:pt x="2658007" y="5383207"/>
                </a:cubicBezTo>
                <a:cubicBezTo>
                  <a:pt x="2656346" y="5401949"/>
                  <a:pt x="2640201" y="5406324"/>
                  <a:pt x="2643118" y="5417087"/>
                </a:cubicBezTo>
                <a:cubicBezTo>
                  <a:pt x="2650652" y="5444890"/>
                  <a:pt x="2710364" y="5512468"/>
                  <a:pt x="2731016" y="5542493"/>
                </a:cubicBezTo>
                <a:lnTo>
                  <a:pt x="2764736" y="5590842"/>
                </a:lnTo>
                <a:lnTo>
                  <a:pt x="2765613" y="5598347"/>
                </a:lnTo>
                <a:lnTo>
                  <a:pt x="2769765" y="5619583"/>
                </a:lnTo>
                <a:lnTo>
                  <a:pt x="2758524" y="5604477"/>
                </a:lnTo>
                <a:cubicBezTo>
                  <a:pt x="2705218" y="5531673"/>
                  <a:pt x="2650551" y="5456952"/>
                  <a:pt x="2590044" y="5377556"/>
                </a:cubicBezTo>
                <a:cubicBezTo>
                  <a:pt x="2580287" y="5362870"/>
                  <a:pt x="2553692" y="5328679"/>
                  <a:pt x="2524499" y="5288452"/>
                </a:cubicBezTo>
                <a:cubicBezTo>
                  <a:pt x="2514500" y="5272870"/>
                  <a:pt x="2435142" y="5157665"/>
                  <a:pt x="2471627" y="5224798"/>
                </a:cubicBezTo>
                <a:cubicBezTo>
                  <a:pt x="2505999" y="5287689"/>
                  <a:pt x="2445593" y="5196231"/>
                  <a:pt x="2437295" y="5186926"/>
                </a:cubicBezTo>
                <a:cubicBezTo>
                  <a:pt x="2430212" y="5182106"/>
                  <a:pt x="2403415" y="5172039"/>
                  <a:pt x="2399492" y="5178878"/>
                </a:cubicBezTo>
                <a:cubicBezTo>
                  <a:pt x="2400950" y="5184260"/>
                  <a:pt x="2488848" y="5309666"/>
                  <a:pt x="2498847" y="5325249"/>
                </a:cubicBezTo>
                <a:cubicBezTo>
                  <a:pt x="2521519" y="5366279"/>
                  <a:pt x="2543873" y="5402582"/>
                  <a:pt x="2558247" y="5434309"/>
                </a:cubicBezTo>
                <a:cubicBezTo>
                  <a:pt x="2559705" y="5439690"/>
                  <a:pt x="2558941" y="5458189"/>
                  <a:pt x="2560400" y="5463570"/>
                </a:cubicBezTo>
                <a:cubicBezTo>
                  <a:pt x="2579391" y="5512338"/>
                  <a:pt x="2652985" y="5563638"/>
                  <a:pt x="2637402" y="5573637"/>
                </a:cubicBezTo>
                <a:cubicBezTo>
                  <a:pt x="2637402" y="5573637"/>
                  <a:pt x="2622264" y="5560410"/>
                  <a:pt x="2608585" y="5552564"/>
                </a:cubicBezTo>
                <a:lnTo>
                  <a:pt x="2611562" y="5552197"/>
                </a:lnTo>
                <a:lnTo>
                  <a:pt x="2615424" y="5556487"/>
                </a:lnTo>
                <a:cubicBezTo>
                  <a:pt x="2614695" y="5553796"/>
                  <a:pt x="2614331" y="5552451"/>
                  <a:pt x="2613476" y="5551961"/>
                </a:cubicBezTo>
                <a:lnTo>
                  <a:pt x="2611562" y="5552197"/>
                </a:lnTo>
                <a:lnTo>
                  <a:pt x="2604460" y="5544310"/>
                </a:lnTo>
                <a:lnTo>
                  <a:pt x="2601223" y="5537831"/>
                </a:lnTo>
                <a:cubicBezTo>
                  <a:pt x="2598529" y="5534109"/>
                  <a:pt x="2596230" y="5531843"/>
                  <a:pt x="2596230" y="5531843"/>
                </a:cubicBezTo>
                <a:cubicBezTo>
                  <a:pt x="2596230" y="5531843"/>
                  <a:pt x="2580086" y="5536218"/>
                  <a:pt x="2570648" y="5526260"/>
                </a:cubicBezTo>
                <a:cubicBezTo>
                  <a:pt x="2548428" y="5508213"/>
                  <a:pt x="2511943" y="5441080"/>
                  <a:pt x="2495104" y="5421575"/>
                </a:cubicBezTo>
                <a:cubicBezTo>
                  <a:pt x="2493646" y="5416193"/>
                  <a:pt x="2481986" y="5419353"/>
                  <a:pt x="2475146" y="5415430"/>
                </a:cubicBezTo>
                <a:cubicBezTo>
                  <a:pt x="2446086" y="5393459"/>
                  <a:pt x="2414740" y="5323972"/>
                  <a:pt x="2387248" y="5290023"/>
                </a:cubicBezTo>
                <a:cubicBezTo>
                  <a:pt x="2365791" y="5253477"/>
                  <a:pt x="2341418" y="5206168"/>
                  <a:pt x="2304170" y="5157535"/>
                </a:cubicBezTo>
                <a:cubicBezTo>
                  <a:pt x="2304170" y="5157535"/>
                  <a:pt x="2295629" y="5147333"/>
                  <a:pt x="2289351" y="5149035"/>
                </a:cubicBezTo>
                <a:cubicBezTo>
                  <a:pt x="2283205" y="5168992"/>
                  <a:pt x="2355028" y="5256394"/>
                  <a:pt x="2366486" y="5277357"/>
                </a:cubicBezTo>
                <a:cubicBezTo>
                  <a:pt x="2432117" y="5388099"/>
                  <a:pt x="2502425" y="5493000"/>
                  <a:pt x="2575292" y="5596245"/>
                </a:cubicBezTo>
                <a:lnTo>
                  <a:pt x="2688664" y="5752498"/>
                </a:lnTo>
                <a:lnTo>
                  <a:pt x="2691949" y="5766561"/>
                </a:lnTo>
                <a:lnTo>
                  <a:pt x="2701275" y="5798911"/>
                </a:lnTo>
                <a:lnTo>
                  <a:pt x="2662783" y="5752569"/>
                </a:lnTo>
                <a:cubicBezTo>
                  <a:pt x="2656707" y="5730147"/>
                  <a:pt x="2645811" y="5714808"/>
                  <a:pt x="2633589" y="5712343"/>
                </a:cubicBezTo>
                <a:cubicBezTo>
                  <a:pt x="2615090" y="5711579"/>
                  <a:pt x="2633589" y="5712343"/>
                  <a:pt x="2633589" y="5712343"/>
                </a:cubicBezTo>
                <a:cubicBezTo>
                  <a:pt x="2638207" y="5729384"/>
                  <a:pt x="2647964" y="5744069"/>
                  <a:pt x="2662783" y="5752569"/>
                </a:cubicBezTo>
                <a:lnTo>
                  <a:pt x="2694031" y="5803420"/>
                </a:lnTo>
                <a:lnTo>
                  <a:pt x="2682444" y="5809826"/>
                </a:lnTo>
                <a:cubicBezTo>
                  <a:pt x="2682444" y="5804283"/>
                  <a:pt x="2682444" y="5799531"/>
                  <a:pt x="2682444" y="5799531"/>
                </a:cubicBezTo>
                <a:cubicBezTo>
                  <a:pt x="2672147" y="5809826"/>
                  <a:pt x="2676900" y="5809826"/>
                  <a:pt x="2682444" y="5809826"/>
                </a:cubicBezTo>
                <a:lnTo>
                  <a:pt x="2689690" y="5829954"/>
                </a:lnTo>
                <a:lnTo>
                  <a:pt x="2654578" y="5785178"/>
                </a:lnTo>
                <a:lnTo>
                  <a:pt x="2645575" y="5769357"/>
                </a:lnTo>
                <a:cubicBezTo>
                  <a:pt x="2642889" y="5764085"/>
                  <a:pt x="2641652" y="5760719"/>
                  <a:pt x="2642840" y="5760719"/>
                </a:cubicBezTo>
                <a:lnTo>
                  <a:pt x="2639448" y="5765884"/>
                </a:lnTo>
                <a:lnTo>
                  <a:pt x="2592469" y="5705975"/>
                </a:lnTo>
                <a:lnTo>
                  <a:pt x="2583397" y="5683889"/>
                </a:lnTo>
                <a:cubicBezTo>
                  <a:pt x="2577840" y="5669731"/>
                  <a:pt x="2571751" y="5653395"/>
                  <a:pt x="2564424" y="5632405"/>
                </a:cubicBezTo>
                <a:cubicBezTo>
                  <a:pt x="2559671" y="5622902"/>
                  <a:pt x="2530364" y="5534189"/>
                  <a:pt x="2535117" y="5573792"/>
                </a:cubicBezTo>
                <a:cubicBezTo>
                  <a:pt x="2539869" y="5603100"/>
                  <a:pt x="2569176" y="5662504"/>
                  <a:pt x="2573929" y="5681513"/>
                </a:cubicBezTo>
                <a:lnTo>
                  <a:pt x="2574261" y="5682756"/>
                </a:lnTo>
                <a:lnTo>
                  <a:pt x="2561454" y="5666424"/>
                </a:lnTo>
                <a:cubicBezTo>
                  <a:pt x="2482548" y="5574202"/>
                  <a:pt x="2433912" y="5462225"/>
                  <a:pt x="2349625" y="5371462"/>
                </a:cubicBezTo>
                <a:cubicBezTo>
                  <a:pt x="2359984" y="5391038"/>
                  <a:pt x="2377534" y="5415165"/>
                  <a:pt x="2369522" y="5412913"/>
                </a:cubicBezTo>
                <a:lnTo>
                  <a:pt x="2353561" y="5401949"/>
                </a:lnTo>
                <a:lnTo>
                  <a:pt x="2308580" y="5294988"/>
                </a:lnTo>
                <a:lnTo>
                  <a:pt x="2335562" y="5379390"/>
                </a:lnTo>
                <a:lnTo>
                  <a:pt x="2332303" y="5375103"/>
                </a:lnTo>
                <a:cubicBezTo>
                  <a:pt x="2307263" y="5340821"/>
                  <a:pt x="2269360" y="5287551"/>
                  <a:pt x="2253116" y="5278234"/>
                </a:cubicBezTo>
                <a:cubicBezTo>
                  <a:pt x="2285023" y="5353347"/>
                  <a:pt x="2309599" y="5376531"/>
                  <a:pt x="2344625" y="5438283"/>
                </a:cubicBezTo>
                <a:cubicBezTo>
                  <a:pt x="2396491" y="5519540"/>
                  <a:pt x="2349243" y="5455324"/>
                  <a:pt x="2320744" y="5438978"/>
                </a:cubicBezTo>
                <a:cubicBezTo>
                  <a:pt x="2299085" y="5426555"/>
                  <a:pt x="2345320" y="5462163"/>
                  <a:pt x="2326820" y="5461400"/>
                </a:cubicBezTo>
                <a:cubicBezTo>
                  <a:pt x="2308321" y="5460637"/>
                  <a:pt x="2287871" y="5406488"/>
                  <a:pt x="2271032" y="5386983"/>
                </a:cubicBezTo>
                <a:cubicBezTo>
                  <a:pt x="2257219" y="5360881"/>
                  <a:pt x="2242845" y="5329154"/>
                  <a:pt x="2219167" y="5305726"/>
                </a:cubicBezTo>
                <a:cubicBezTo>
                  <a:pt x="2219167" y="5305726"/>
                  <a:pt x="2207507" y="5308885"/>
                  <a:pt x="2200667" y="5304962"/>
                </a:cubicBezTo>
                <a:cubicBezTo>
                  <a:pt x="2192126" y="5294761"/>
                  <a:pt x="2144878" y="5230545"/>
                  <a:pt x="2134879" y="5214963"/>
                </a:cubicBezTo>
                <a:cubicBezTo>
                  <a:pt x="2068889" y="5149086"/>
                  <a:pt x="2156787" y="5274492"/>
                  <a:pt x="2169703" y="5300837"/>
                </a:cubicBezTo>
                <a:cubicBezTo>
                  <a:pt x="2200355" y="5346445"/>
                  <a:pt x="2226950" y="5380636"/>
                  <a:pt x="2233026" y="5403058"/>
                </a:cubicBezTo>
                <a:cubicBezTo>
                  <a:pt x="2272670" y="5481850"/>
                  <a:pt x="2310161" y="5531381"/>
                  <a:pt x="2348908" y="5610417"/>
                </a:cubicBezTo>
                <a:cubicBezTo>
                  <a:pt x="2297738" y="5553039"/>
                  <a:pt x="2268747" y="5488690"/>
                  <a:pt x="2221499" y="5424474"/>
                </a:cubicBezTo>
                <a:cubicBezTo>
                  <a:pt x="2200604" y="5393552"/>
                  <a:pt x="2184772" y="5356444"/>
                  <a:pt x="2156273" y="5340098"/>
                </a:cubicBezTo>
                <a:cubicBezTo>
                  <a:pt x="2144052" y="5337634"/>
                  <a:pt x="2138670" y="5339092"/>
                  <a:pt x="2129475" y="5330031"/>
                </a:cubicBezTo>
                <a:cubicBezTo>
                  <a:pt x="2105797" y="5306602"/>
                  <a:pt x="2100484" y="5265681"/>
                  <a:pt x="2075347" y="5236871"/>
                </a:cubicBezTo>
                <a:cubicBezTo>
                  <a:pt x="2076806" y="5242252"/>
                  <a:pt x="2050703" y="5256065"/>
                  <a:pt x="2049001" y="5249787"/>
                </a:cubicBezTo>
                <a:cubicBezTo>
                  <a:pt x="2029043" y="5243642"/>
                  <a:pt x="2000365" y="5137810"/>
                  <a:pt x="1971102" y="5139963"/>
                </a:cubicBezTo>
                <a:cubicBezTo>
                  <a:pt x="1959443" y="5143122"/>
                  <a:pt x="1971102" y="5139963"/>
                  <a:pt x="1971102" y="5139963"/>
                </a:cubicBezTo>
                <a:cubicBezTo>
                  <a:pt x="1983011" y="5183911"/>
                  <a:pt x="2011510" y="5200256"/>
                  <a:pt x="2027585" y="5238260"/>
                </a:cubicBezTo>
                <a:cubicBezTo>
                  <a:pt x="2048036" y="5292409"/>
                  <a:pt x="2073306" y="5339475"/>
                  <a:pt x="2111358" y="5394630"/>
                </a:cubicBezTo>
                <a:cubicBezTo>
                  <a:pt x="2167598" y="5492031"/>
                  <a:pt x="2030994" y="5297027"/>
                  <a:pt x="2025613" y="5298486"/>
                </a:cubicBezTo>
                <a:lnTo>
                  <a:pt x="2038216" y="5366313"/>
                </a:lnTo>
                <a:cubicBezTo>
                  <a:pt x="2032835" y="5367771"/>
                  <a:pt x="1987809" y="5290437"/>
                  <a:pt x="1987809" y="5290437"/>
                </a:cubicBezTo>
                <a:cubicBezTo>
                  <a:pt x="1961214" y="5256246"/>
                  <a:pt x="1961978" y="5237747"/>
                  <a:pt x="1937402" y="5214561"/>
                </a:cubicBezTo>
                <a:cubicBezTo>
                  <a:pt x="1943478" y="5236984"/>
                  <a:pt x="1995343" y="5318241"/>
                  <a:pt x="1989962" y="5319699"/>
                </a:cubicBezTo>
                <a:cubicBezTo>
                  <a:pt x="1988617" y="5320064"/>
                  <a:pt x="1983637" y="5315456"/>
                  <a:pt x="1977651" y="5309632"/>
                </a:cubicBezTo>
                <a:lnTo>
                  <a:pt x="1972659" y="5304908"/>
                </a:lnTo>
                <a:lnTo>
                  <a:pt x="1934727" y="5215286"/>
                </a:lnTo>
                <a:lnTo>
                  <a:pt x="1916498" y="5172219"/>
                </a:lnTo>
                <a:cubicBezTo>
                  <a:pt x="1921251" y="5152417"/>
                  <a:pt x="1901449" y="5172219"/>
                  <a:pt x="1916498" y="5172219"/>
                </a:cubicBezTo>
                <a:cubicBezTo>
                  <a:pt x="1922637" y="5197961"/>
                  <a:pt x="1930310" y="5222416"/>
                  <a:pt x="1938739" y="5246227"/>
                </a:cubicBezTo>
                <a:lnTo>
                  <a:pt x="1955997" y="5291450"/>
                </a:lnTo>
                <a:lnTo>
                  <a:pt x="1950676" y="5290136"/>
                </a:lnTo>
                <a:cubicBezTo>
                  <a:pt x="1951173" y="5294469"/>
                  <a:pt x="1955918" y="5305097"/>
                  <a:pt x="1967539" y="5325775"/>
                </a:cubicBezTo>
                <a:lnTo>
                  <a:pt x="1972109" y="5333763"/>
                </a:lnTo>
                <a:lnTo>
                  <a:pt x="1992131" y="5386520"/>
                </a:lnTo>
                <a:cubicBezTo>
                  <a:pt x="2000460" y="5410332"/>
                  <a:pt x="2007985" y="5434787"/>
                  <a:pt x="2013926" y="5460529"/>
                </a:cubicBezTo>
                <a:cubicBezTo>
                  <a:pt x="1984618" y="5406669"/>
                  <a:pt x="1965608" y="5348055"/>
                  <a:pt x="1941053" y="5290235"/>
                </a:cubicBezTo>
                <a:cubicBezTo>
                  <a:pt x="1921251" y="5245879"/>
                  <a:pt x="1930756" y="5284691"/>
                  <a:pt x="1935508" y="5304493"/>
                </a:cubicBezTo>
                <a:lnTo>
                  <a:pt x="2016595" y="5517939"/>
                </a:lnTo>
                <a:lnTo>
                  <a:pt x="2011981" y="5511095"/>
                </a:lnTo>
                <a:cubicBezTo>
                  <a:pt x="1992225" y="5480827"/>
                  <a:pt x="1939220" y="5398916"/>
                  <a:pt x="1974490" y="5461564"/>
                </a:cubicBezTo>
                <a:cubicBezTo>
                  <a:pt x="2002676" y="5519393"/>
                  <a:pt x="1960567" y="5452821"/>
                  <a:pt x="1944532" y="5439837"/>
                </a:cubicBezTo>
                <a:cubicBezTo>
                  <a:pt x="1945991" y="5445218"/>
                  <a:pt x="1947449" y="5450600"/>
                  <a:pt x="1948907" y="5455981"/>
                </a:cubicBezTo>
                <a:cubicBezTo>
                  <a:pt x="1947449" y="5450600"/>
                  <a:pt x="1941998" y="5494438"/>
                  <a:pt x="1935720" y="5496139"/>
                </a:cubicBezTo>
                <a:cubicBezTo>
                  <a:pt x="1924957" y="5499056"/>
                  <a:pt x="1857711" y="5403674"/>
                  <a:pt x="1847712" y="5388091"/>
                </a:cubicBezTo>
                <a:cubicBezTo>
                  <a:pt x="1798561" y="5341720"/>
                  <a:pt x="1910271" y="5508811"/>
                  <a:pt x="1898611" y="5511971"/>
                </a:cubicBezTo>
                <a:cubicBezTo>
                  <a:pt x="1896285" y="5514046"/>
                  <a:pt x="1890190" y="5509319"/>
                  <a:pt x="1882881" y="5501943"/>
                </a:cubicBezTo>
                <a:lnTo>
                  <a:pt x="1875688" y="5493841"/>
                </a:lnTo>
                <a:lnTo>
                  <a:pt x="1818280" y="5348055"/>
                </a:lnTo>
                <a:cubicBezTo>
                  <a:pt x="1812736" y="5333798"/>
                  <a:pt x="1793726" y="5260136"/>
                  <a:pt x="1783428" y="5260136"/>
                </a:cubicBezTo>
                <a:cubicBezTo>
                  <a:pt x="1773923" y="5260136"/>
                  <a:pt x="1798478" y="5313997"/>
                  <a:pt x="1798478" y="5319542"/>
                </a:cubicBezTo>
                <a:cubicBezTo>
                  <a:pt x="1820656" y="5373006"/>
                  <a:pt x="1840260" y="5423104"/>
                  <a:pt x="1858577" y="5472112"/>
                </a:cubicBezTo>
                <a:lnTo>
                  <a:pt x="1860055" y="5476232"/>
                </a:lnTo>
                <a:lnTo>
                  <a:pt x="1859865" y="5476018"/>
                </a:lnTo>
                <a:cubicBezTo>
                  <a:pt x="1845498" y="5458972"/>
                  <a:pt x="1836489" y="5447935"/>
                  <a:pt x="1853273" y="5476120"/>
                </a:cubicBezTo>
                <a:lnTo>
                  <a:pt x="1876731" y="5522729"/>
                </a:lnTo>
                <a:lnTo>
                  <a:pt x="1910954" y="5618148"/>
                </a:lnTo>
                <a:lnTo>
                  <a:pt x="1916153" y="5631103"/>
                </a:lnTo>
                <a:lnTo>
                  <a:pt x="1888373" y="5595375"/>
                </a:lnTo>
                <a:cubicBezTo>
                  <a:pt x="1876586" y="5579916"/>
                  <a:pt x="1862955" y="5561587"/>
                  <a:pt x="1845919" y="5537802"/>
                </a:cubicBezTo>
                <a:cubicBezTo>
                  <a:pt x="1827622" y="5512916"/>
                  <a:pt x="1815267" y="5492195"/>
                  <a:pt x="1798428" y="5472689"/>
                </a:cubicBezTo>
                <a:cubicBezTo>
                  <a:pt x="1757257" y="5430896"/>
                  <a:pt x="1810580" y="5517534"/>
                  <a:pt x="1822038" y="5538498"/>
                </a:cubicBezTo>
                <a:cubicBezTo>
                  <a:pt x="1842690" y="5568523"/>
                  <a:pt x="1873209" y="5595875"/>
                  <a:pt x="1858522" y="5605630"/>
                </a:cubicBezTo>
                <a:cubicBezTo>
                  <a:pt x="1863904" y="5604172"/>
                  <a:pt x="1808810" y="5553635"/>
                  <a:pt x="1792775" y="5540651"/>
                </a:cubicBezTo>
                <a:cubicBezTo>
                  <a:pt x="1792775" y="5540651"/>
                  <a:pt x="1776700" y="5502646"/>
                  <a:pt x="1770555" y="5522603"/>
                </a:cubicBezTo>
                <a:cubicBezTo>
                  <a:pt x="1770555" y="5522603"/>
                  <a:pt x="1788852" y="5547490"/>
                  <a:pt x="1798609" y="5562176"/>
                </a:cubicBezTo>
                <a:cubicBezTo>
                  <a:pt x="1789547" y="5571371"/>
                  <a:pt x="1780242" y="5579669"/>
                  <a:pt x="1780242" y="5579669"/>
                </a:cubicBezTo>
                <a:cubicBezTo>
                  <a:pt x="1783158" y="5590431"/>
                  <a:pt x="1818295" y="5634823"/>
                  <a:pt x="1824371" y="5657246"/>
                </a:cubicBezTo>
                <a:cubicBezTo>
                  <a:pt x="1824371" y="5657246"/>
                  <a:pt x="1833363" y="5690430"/>
                  <a:pt x="1805310" y="5650858"/>
                </a:cubicBezTo>
                <a:cubicBezTo>
                  <a:pt x="1784414" y="5619936"/>
                  <a:pt x="1807532" y="5637740"/>
                  <a:pt x="1785873" y="5625317"/>
                </a:cubicBezTo>
                <a:cubicBezTo>
                  <a:pt x="1800692" y="5633817"/>
                  <a:pt x="1786567" y="5649198"/>
                  <a:pt x="1774346" y="5646733"/>
                </a:cubicBezTo>
                <a:cubicBezTo>
                  <a:pt x="1776056" y="5647714"/>
                  <a:pt x="1773487" y="5642453"/>
                  <a:pt x="1768588" y="5634033"/>
                </a:cubicBezTo>
                <a:lnTo>
                  <a:pt x="1752195" y="5607745"/>
                </a:lnTo>
                <a:lnTo>
                  <a:pt x="1751745" y="5606565"/>
                </a:lnTo>
                <a:cubicBezTo>
                  <a:pt x="1711151" y="5500528"/>
                  <a:pt x="1670556" y="5395184"/>
                  <a:pt x="1631348" y="5294988"/>
                </a:cubicBezTo>
                <a:cubicBezTo>
                  <a:pt x="1582238" y="5172219"/>
                  <a:pt x="1528377" y="5058954"/>
                  <a:pt x="1474516" y="4951233"/>
                </a:cubicBezTo>
                <a:cubicBezTo>
                  <a:pt x="1419861" y="4842722"/>
                  <a:pt x="1351743" y="4735001"/>
                  <a:pt x="1282831" y="4641538"/>
                </a:cubicBezTo>
                <a:cubicBezTo>
                  <a:pt x="1366000" y="4818167"/>
                  <a:pt x="1464218" y="4970243"/>
                  <a:pt x="1552931" y="5157169"/>
                </a:cubicBezTo>
                <a:cubicBezTo>
                  <a:pt x="1621843" y="5313997"/>
                  <a:pt x="1685210" y="5480329"/>
                  <a:pt x="1744616" y="5647454"/>
                </a:cubicBezTo>
                <a:lnTo>
                  <a:pt x="1746218" y="5652498"/>
                </a:lnTo>
                <a:lnTo>
                  <a:pt x="1730279" y="5632560"/>
                </a:lnTo>
                <a:lnTo>
                  <a:pt x="1727361" y="5630511"/>
                </a:lnTo>
                <a:lnTo>
                  <a:pt x="1724814" y="5622902"/>
                </a:lnTo>
                <a:cubicBezTo>
                  <a:pt x="1655903" y="5470825"/>
                  <a:pt x="1611546" y="5333798"/>
                  <a:pt x="1533130" y="5152417"/>
                </a:cubicBezTo>
                <a:cubicBezTo>
                  <a:pt x="1479268" y="5029648"/>
                  <a:pt x="1400851" y="4891829"/>
                  <a:pt x="1331940" y="4773812"/>
                </a:cubicBezTo>
                <a:cubicBezTo>
                  <a:pt x="1331940" y="4769060"/>
                  <a:pt x="1297088" y="4719952"/>
                  <a:pt x="1297088" y="4719952"/>
                </a:cubicBezTo>
                <a:cubicBezTo>
                  <a:pt x="1287583" y="4719952"/>
                  <a:pt x="1312138" y="4759555"/>
                  <a:pt x="1321643" y="4784108"/>
                </a:cubicBezTo>
                <a:cubicBezTo>
                  <a:pt x="1336693" y="4818167"/>
                  <a:pt x="1351743" y="4842722"/>
                  <a:pt x="1356494" y="4857771"/>
                </a:cubicBezTo>
                <a:cubicBezTo>
                  <a:pt x="1385801" y="4891829"/>
                  <a:pt x="1395307" y="4926679"/>
                  <a:pt x="1425406" y="4975788"/>
                </a:cubicBezTo>
                <a:cubicBezTo>
                  <a:pt x="1459466" y="5034400"/>
                  <a:pt x="1488773" y="5098557"/>
                  <a:pt x="1518080" y="5161922"/>
                </a:cubicBezTo>
                <a:cubicBezTo>
                  <a:pt x="1528377" y="5186475"/>
                  <a:pt x="1572734" y="5264889"/>
                  <a:pt x="1552931" y="5255385"/>
                </a:cubicBezTo>
                <a:cubicBezTo>
                  <a:pt x="1552931" y="5264889"/>
                  <a:pt x="1552931" y="5275186"/>
                  <a:pt x="1562437" y="5279938"/>
                </a:cubicBezTo>
                <a:cubicBezTo>
                  <a:pt x="1606794" y="5401916"/>
                  <a:pt x="1660656" y="5519933"/>
                  <a:pt x="1700260" y="5662504"/>
                </a:cubicBezTo>
                <a:cubicBezTo>
                  <a:pt x="1651150" y="5539734"/>
                  <a:pt x="1591744" y="5392411"/>
                  <a:pt x="1542634" y="5264889"/>
                </a:cubicBezTo>
                <a:cubicBezTo>
                  <a:pt x="1533130" y="5245879"/>
                  <a:pt x="1493526" y="5132616"/>
                  <a:pt x="1484020" y="5132616"/>
                </a:cubicBezTo>
                <a:cubicBezTo>
                  <a:pt x="1449961" y="5127863"/>
                  <a:pt x="1597289" y="5504884"/>
                  <a:pt x="1484020" y="5157169"/>
                </a:cubicBezTo>
                <a:cubicBezTo>
                  <a:pt x="1488773" y="5172219"/>
                  <a:pt x="1493526" y="5186475"/>
                  <a:pt x="1499070" y="5192020"/>
                </a:cubicBezTo>
                <a:cubicBezTo>
                  <a:pt x="1577487" y="5343303"/>
                  <a:pt x="1631348" y="5509636"/>
                  <a:pt x="1675704" y="5667256"/>
                </a:cubicBezTo>
                <a:cubicBezTo>
                  <a:pt x="1597289" y="5490626"/>
                  <a:pt x="1528377" y="5309246"/>
                  <a:pt x="1444416" y="5127863"/>
                </a:cubicBezTo>
                <a:cubicBezTo>
                  <a:pt x="1366000" y="4960738"/>
                  <a:pt x="1278078" y="4813415"/>
                  <a:pt x="1184613" y="4661340"/>
                </a:cubicBezTo>
                <a:cubicBezTo>
                  <a:pt x="1175107" y="4641538"/>
                  <a:pt x="1155305" y="4616983"/>
                  <a:pt x="1169563" y="4651835"/>
                </a:cubicBezTo>
                <a:cubicBezTo>
                  <a:pt x="1189364" y="4685893"/>
                  <a:pt x="1223424" y="4744505"/>
                  <a:pt x="1238474" y="4769060"/>
                </a:cubicBezTo>
                <a:cubicBezTo>
                  <a:pt x="1395307" y="5039152"/>
                  <a:pt x="1533130" y="5329047"/>
                  <a:pt x="1640853" y="5637158"/>
                </a:cubicBezTo>
                <a:cubicBezTo>
                  <a:pt x="1660656" y="5696562"/>
                  <a:pt x="1689963" y="5765472"/>
                  <a:pt x="1685210" y="5809826"/>
                </a:cubicBezTo>
                <a:cubicBezTo>
                  <a:pt x="1689963" y="5839134"/>
                  <a:pt x="1695507" y="5839134"/>
                  <a:pt x="1700260" y="5853390"/>
                </a:cubicBezTo>
                <a:cubicBezTo>
                  <a:pt x="1714517" y="5888242"/>
                  <a:pt x="1720061" y="5917547"/>
                  <a:pt x="1700260" y="5883489"/>
                </a:cubicBezTo>
                <a:cubicBezTo>
                  <a:pt x="1670953" y="5819332"/>
                  <a:pt x="1655903" y="5785274"/>
                  <a:pt x="1636101" y="5725869"/>
                </a:cubicBezTo>
                <a:cubicBezTo>
                  <a:pt x="1557684" y="5534189"/>
                  <a:pt x="1499070" y="5367857"/>
                  <a:pt x="1410357" y="5176970"/>
                </a:cubicBezTo>
                <a:cubicBezTo>
                  <a:pt x="1361247" y="5068458"/>
                  <a:pt x="1316890" y="4990045"/>
                  <a:pt x="1258276" y="4882324"/>
                </a:cubicBezTo>
                <a:cubicBezTo>
                  <a:pt x="1228969" y="4828464"/>
                  <a:pt x="1179860" y="4730248"/>
                  <a:pt x="1140256" y="4670843"/>
                </a:cubicBezTo>
                <a:cubicBezTo>
                  <a:pt x="1140256" y="4666092"/>
                  <a:pt x="1095898" y="4607479"/>
                  <a:pt x="1091147" y="4607479"/>
                </a:cubicBezTo>
                <a:cubicBezTo>
                  <a:pt x="1086394" y="4607479"/>
                  <a:pt x="1101444" y="4636786"/>
                  <a:pt x="1101444" y="4641538"/>
                </a:cubicBezTo>
                <a:cubicBezTo>
                  <a:pt x="1199661" y="4818167"/>
                  <a:pt x="1307386" y="4980539"/>
                  <a:pt x="1390554" y="5161922"/>
                </a:cubicBezTo>
                <a:cubicBezTo>
                  <a:pt x="1469763" y="5324294"/>
                  <a:pt x="1542634" y="5524685"/>
                  <a:pt x="1606794" y="5696562"/>
                </a:cubicBezTo>
                <a:cubicBezTo>
                  <a:pt x="1616298" y="5725869"/>
                  <a:pt x="1631348" y="5765472"/>
                  <a:pt x="1636101" y="5779729"/>
                </a:cubicBezTo>
                <a:cubicBezTo>
                  <a:pt x="1636101" y="5799531"/>
                  <a:pt x="1626596" y="5785274"/>
                  <a:pt x="1626596" y="5799531"/>
                </a:cubicBezTo>
                <a:cubicBezTo>
                  <a:pt x="1626596" y="5799531"/>
                  <a:pt x="1626596" y="5824084"/>
                  <a:pt x="1631348" y="5824084"/>
                </a:cubicBezTo>
                <a:cubicBezTo>
                  <a:pt x="1626596" y="5824084"/>
                  <a:pt x="1602041" y="5774976"/>
                  <a:pt x="1582238" y="5730620"/>
                </a:cubicBezTo>
                <a:cubicBezTo>
                  <a:pt x="1582238" y="5725869"/>
                  <a:pt x="1582238" y="5725869"/>
                  <a:pt x="1586991" y="5725869"/>
                </a:cubicBezTo>
                <a:cubicBezTo>
                  <a:pt x="1582238" y="5725869"/>
                  <a:pt x="1611546" y="5785274"/>
                  <a:pt x="1621843" y="5799531"/>
                </a:cubicBezTo>
                <a:cubicBezTo>
                  <a:pt x="1523624" y="5588843"/>
                  <a:pt x="1548180" y="5652207"/>
                  <a:pt x="1582238" y="5730620"/>
                </a:cubicBezTo>
                <a:lnTo>
                  <a:pt x="1579667" y="5735622"/>
                </a:lnTo>
                <a:lnTo>
                  <a:pt x="1549070" y="5672603"/>
                </a:lnTo>
                <a:cubicBezTo>
                  <a:pt x="1540456" y="5647455"/>
                  <a:pt x="1533129" y="5620524"/>
                  <a:pt x="1523624" y="5593594"/>
                </a:cubicBezTo>
                <a:cubicBezTo>
                  <a:pt x="1419861" y="5348055"/>
                  <a:pt x="1316890" y="5103309"/>
                  <a:pt x="1189364" y="4882324"/>
                </a:cubicBezTo>
                <a:cubicBezTo>
                  <a:pt x="1135503" y="4793614"/>
                  <a:pt x="1081641" y="4705695"/>
                  <a:pt x="1032533" y="4621736"/>
                </a:cubicBezTo>
                <a:cubicBezTo>
                  <a:pt x="939066" y="4449859"/>
                  <a:pt x="846393" y="4263726"/>
                  <a:pt x="733916" y="4091848"/>
                </a:cubicBezTo>
                <a:cubicBezTo>
                  <a:pt x="654708" y="3969078"/>
                  <a:pt x="581044" y="3841557"/>
                  <a:pt x="493122" y="3703739"/>
                </a:cubicBezTo>
                <a:cubicBezTo>
                  <a:pt x="473320" y="3674433"/>
                  <a:pt x="453518" y="3634830"/>
                  <a:pt x="433716" y="3605522"/>
                </a:cubicBezTo>
                <a:cubicBezTo>
                  <a:pt x="424211" y="3591266"/>
                  <a:pt x="399657" y="3561168"/>
                  <a:pt x="414706" y="3596018"/>
                </a:cubicBezTo>
                <a:cubicBezTo>
                  <a:pt x="433716" y="3634830"/>
                  <a:pt x="463815" y="3679184"/>
                  <a:pt x="478073" y="3703739"/>
                </a:cubicBezTo>
                <a:cubicBezTo>
                  <a:pt x="561241" y="3836805"/>
                  <a:pt x="630153" y="3954030"/>
                  <a:pt x="703817" y="4076799"/>
                </a:cubicBezTo>
                <a:cubicBezTo>
                  <a:pt x="748174" y="4155212"/>
                  <a:pt x="812333" y="4239171"/>
                  <a:pt x="855897" y="4317585"/>
                </a:cubicBezTo>
                <a:cubicBezTo>
                  <a:pt x="881244" y="4366693"/>
                  <a:pt x="894710" y="4396000"/>
                  <a:pt x="924017" y="4449859"/>
                </a:cubicBezTo>
                <a:cubicBezTo>
                  <a:pt x="939066" y="4479957"/>
                  <a:pt x="958868" y="4514016"/>
                  <a:pt x="977878" y="4543323"/>
                </a:cubicBezTo>
                <a:cubicBezTo>
                  <a:pt x="1012730" y="4612232"/>
                  <a:pt x="973125" y="4553619"/>
                  <a:pt x="963621" y="4533817"/>
                </a:cubicBezTo>
                <a:cubicBezTo>
                  <a:pt x="885997" y="4400752"/>
                  <a:pt x="817085" y="4288279"/>
                  <a:pt x="748174" y="4165509"/>
                </a:cubicBezTo>
                <a:cubicBezTo>
                  <a:pt x="659460" y="4022939"/>
                  <a:pt x="576291" y="3890665"/>
                  <a:pt x="493122" y="3763143"/>
                </a:cubicBezTo>
                <a:cubicBezTo>
                  <a:pt x="409161" y="3625324"/>
                  <a:pt x="321240" y="3507308"/>
                  <a:pt x="237278" y="3364737"/>
                </a:cubicBezTo>
                <a:cubicBezTo>
                  <a:pt x="169160" y="3247512"/>
                  <a:pt x="85198" y="3124743"/>
                  <a:pt x="40842" y="2982172"/>
                </a:cubicBezTo>
                <a:cubicBezTo>
                  <a:pt x="40842" y="2977419"/>
                  <a:pt x="26584" y="2922767"/>
                  <a:pt x="21832" y="2918014"/>
                </a:cubicBezTo>
                <a:cubicBezTo>
                  <a:pt x="17080" y="2918014"/>
                  <a:pt x="21832" y="2967122"/>
                  <a:pt x="26584" y="2977419"/>
                </a:cubicBezTo>
                <a:cubicBezTo>
                  <a:pt x="36090" y="3011478"/>
                  <a:pt x="17080" y="2957618"/>
                  <a:pt x="11535" y="2947320"/>
                </a:cubicBezTo>
                <a:cubicBezTo>
                  <a:pt x="-2723" y="2899006"/>
                  <a:pt x="-8268" y="2770691"/>
                  <a:pt x="21832" y="2750889"/>
                </a:cubicBezTo>
                <a:cubicBezTo>
                  <a:pt x="26584" y="2770691"/>
                  <a:pt x="2030" y="2780988"/>
                  <a:pt x="11535" y="2800790"/>
                </a:cubicBezTo>
                <a:cubicBezTo>
                  <a:pt x="21832" y="2810294"/>
                  <a:pt x="36090" y="2741385"/>
                  <a:pt x="31337" y="2746138"/>
                </a:cubicBezTo>
                <a:cubicBezTo>
                  <a:pt x="31337" y="2741385"/>
                  <a:pt x="51140" y="2741385"/>
                  <a:pt x="55891" y="2741385"/>
                </a:cubicBezTo>
                <a:cubicBezTo>
                  <a:pt x="70941" y="2726336"/>
                  <a:pt x="65397" y="2712079"/>
                  <a:pt x="85198" y="2697030"/>
                </a:cubicBezTo>
                <a:cubicBezTo>
                  <a:pt x="105001" y="2678020"/>
                  <a:pt x="124803" y="2672476"/>
                  <a:pt x="149358" y="2658219"/>
                </a:cubicBezTo>
                <a:cubicBezTo>
                  <a:pt x="163615" y="2647922"/>
                  <a:pt x="173913" y="2633664"/>
                  <a:pt x="183417" y="2628913"/>
                </a:cubicBezTo>
                <a:cubicBezTo>
                  <a:pt x="193714" y="2623369"/>
                  <a:pt x="203220" y="2623369"/>
                  <a:pt x="212724" y="2618616"/>
                </a:cubicBezTo>
                <a:cubicBezTo>
                  <a:pt x="227774" y="2604359"/>
                  <a:pt x="223021" y="2598814"/>
                  <a:pt x="237278" y="2594062"/>
                </a:cubicBezTo>
                <a:cubicBezTo>
                  <a:pt x="237278" y="2594062"/>
                  <a:pt x="223021" y="2613863"/>
                  <a:pt x="227774" y="2618616"/>
                </a:cubicBezTo>
                <a:cubicBezTo>
                  <a:pt x="237278" y="2623369"/>
                  <a:pt x="276883" y="2569508"/>
                  <a:pt x="276883" y="2569508"/>
                </a:cubicBezTo>
                <a:cubicBezTo>
                  <a:pt x="291141" y="2560004"/>
                  <a:pt x="281635" y="2579804"/>
                  <a:pt x="301438" y="2564756"/>
                </a:cubicBezTo>
                <a:cubicBezTo>
                  <a:pt x="310943" y="2554458"/>
                  <a:pt x="306190" y="2540202"/>
                  <a:pt x="325993" y="2530697"/>
                </a:cubicBezTo>
                <a:cubicBezTo>
                  <a:pt x="330745" y="2525153"/>
                  <a:pt x="355300" y="2535449"/>
                  <a:pt x="365597" y="2530697"/>
                </a:cubicBezTo>
                <a:cubicBezTo>
                  <a:pt x="375101" y="2525153"/>
                  <a:pt x="375101" y="2520401"/>
                  <a:pt x="384607" y="2510895"/>
                </a:cubicBezTo>
                <a:cubicBezTo>
                  <a:pt x="404408" y="2491094"/>
                  <a:pt x="414706" y="2491094"/>
                  <a:pt x="433716" y="2476045"/>
                </a:cubicBezTo>
                <a:cubicBezTo>
                  <a:pt x="448766" y="2471292"/>
                  <a:pt x="458271" y="2451491"/>
                  <a:pt x="468568" y="2446739"/>
                </a:cubicBezTo>
                <a:cubicBezTo>
                  <a:pt x="482825" y="2441986"/>
                  <a:pt x="497875" y="2441986"/>
                  <a:pt x="502627" y="2437234"/>
                </a:cubicBezTo>
                <a:cubicBezTo>
                  <a:pt x="507380" y="2432482"/>
                  <a:pt x="512924" y="2417432"/>
                  <a:pt x="517677" y="2412680"/>
                </a:cubicBezTo>
                <a:cubicBezTo>
                  <a:pt x="527183" y="2407928"/>
                  <a:pt x="542231" y="2412680"/>
                  <a:pt x="551737" y="2407928"/>
                </a:cubicBezTo>
                <a:cubicBezTo>
                  <a:pt x="566787" y="2402383"/>
                  <a:pt x="576291" y="2383375"/>
                  <a:pt x="591341" y="2368325"/>
                </a:cubicBezTo>
                <a:cubicBezTo>
                  <a:pt x="596094" y="2368325"/>
                  <a:pt x="605598" y="2373077"/>
                  <a:pt x="611143" y="2368325"/>
                </a:cubicBezTo>
                <a:cubicBezTo>
                  <a:pt x="630153" y="2363573"/>
                  <a:pt x="645203" y="2339018"/>
                  <a:pt x="659460" y="2328722"/>
                </a:cubicBezTo>
                <a:cubicBezTo>
                  <a:pt x="674510" y="2323970"/>
                  <a:pt x="694311" y="2323970"/>
                  <a:pt x="703817" y="2314464"/>
                </a:cubicBezTo>
                <a:cubicBezTo>
                  <a:pt x="709361" y="2314464"/>
                  <a:pt x="714114" y="2289911"/>
                  <a:pt x="718867" y="2285158"/>
                </a:cubicBezTo>
                <a:cubicBezTo>
                  <a:pt x="723618" y="2279614"/>
                  <a:pt x="738668" y="2289911"/>
                  <a:pt x="748174" y="2285158"/>
                </a:cubicBezTo>
                <a:cubicBezTo>
                  <a:pt x="757678" y="2285158"/>
                  <a:pt x="752926" y="2274861"/>
                  <a:pt x="757678" y="2270110"/>
                </a:cubicBezTo>
                <a:cubicBezTo>
                  <a:pt x="763223" y="2270110"/>
                  <a:pt x="772728" y="2270110"/>
                  <a:pt x="777481" y="2265357"/>
                </a:cubicBezTo>
                <a:cubicBezTo>
                  <a:pt x="783025" y="2260604"/>
                  <a:pt x="783025" y="2250308"/>
                  <a:pt x="792530" y="2240803"/>
                </a:cubicBezTo>
                <a:cubicBezTo>
                  <a:pt x="797283" y="2236051"/>
                  <a:pt x="807580" y="2236051"/>
                  <a:pt x="817085" y="2230507"/>
                </a:cubicBezTo>
                <a:cubicBezTo>
                  <a:pt x="841640" y="2216249"/>
                  <a:pt x="836887" y="2205952"/>
                  <a:pt x="861441" y="2196448"/>
                </a:cubicBezTo>
                <a:cubicBezTo>
                  <a:pt x="866194" y="2196448"/>
                  <a:pt x="870947" y="2186944"/>
                  <a:pt x="875700" y="2181399"/>
                </a:cubicBezTo>
                <a:cubicBezTo>
                  <a:pt x="890748" y="2176646"/>
                  <a:pt x="914511" y="2176646"/>
                  <a:pt x="924017" y="2171893"/>
                </a:cubicBezTo>
                <a:cubicBezTo>
                  <a:pt x="924017" y="2171893"/>
                  <a:pt x="914511" y="2167142"/>
                  <a:pt x="909758" y="2171893"/>
                </a:cubicBezTo>
                <a:cubicBezTo>
                  <a:pt x="919264" y="2167142"/>
                  <a:pt x="924017" y="2167142"/>
                  <a:pt x="939066" y="2167142"/>
                </a:cubicBezTo>
                <a:cubicBezTo>
                  <a:pt x="953324" y="2156845"/>
                  <a:pt x="953324" y="2137835"/>
                  <a:pt x="973125" y="2122786"/>
                </a:cubicBezTo>
                <a:cubicBezTo>
                  <a:pt x="977878" y="2118033"/>
                  <a:pt x="992928" y="2113282"/>
                  <a:pt x="1007977" y="2107737"/>
                </a:cubicBezTo>
                <a:cubicBezTo>
                  <a:pt x="1017483" y="2098232"/>
                  <a:pt x="1026987" y="2088727"/>
                  <a:pt x="1032533" y="2083183"/>
                </a:cubicBezTo>
                <a:cubicBezTo>
                  <a:pt x="1046790" y="2073679"/>
                  <a:pt x="1051543" y="2083183"/>
                  <a:pt x="1061840" y="2078430"/>
                </a:cubicBezTo>
                <a:cubicBezTo>
                  <a:pt x="1071344" y="2073679"/>
                  <a:pt x="1071344" y="2064173"/>
                  <a:pt x="1076888" y="2058629"/>
                </a:cubicBezTo>
                <a:cubicBezTo>
                  <a:pt x="1091147" y="2049124"/>
                  <a:pt x="1106196" y="2053877"/>
                  <a:pt x="1106196" y="2053877"/>
                </a:cubicBezTo>
                <a:cubicBezTo>
                  <a:pt x="1106196" y="2053877"/>
                  <a:pt x="1091147" y="2039620"/>
                  <a:pt x="1106196" y="2034076"/>
                </a:cubicBezTo>
                <a:cubicBezTo>
                  <a:pt x="1110948" y="2029323"/>
                  <a:pt x="1120454" y="2034076"/>
                  <a:pt x="1125206" y="2034076"/>
                </a:cubicBezTo>
                <a:cubicBezTo>
                  <a:pt x="1135503" y="2029323"/>
                  <a:pt x="1135503" y="2015066"/>
                  <a:pt x="1145008" y="2010314"/>
                </a:cubicBezTo>
                <a:cubicBezTo>
                  <a:pt x="1164810" y="2000017"/>
                  <a:pt x="1189364" y="2004770"/>
                  <a:pt x="1199661" y="1995264"/>
                </a:cubicBezTo>
                <a:cubicBezTo>
                  <a:pt x="1209167" y="1984968"/>
                  <a:pt x="1209167" y="1955661"/>
                  <a:pt x="1213920" y="1950909"/>
                </a:cubicBezTo>
                <a:cubicBezTo>
                  <a:pt x="1218671" y="1950909"/>
                  <a:pt x="1302633" y="1950909"/>
                  <a:pt x="1307386" y="1950909"/>
                </a:cubicBezTo>
                <a:cubicBezTo>
                  <a:pt x="1307386" y="1950909"/>
                  <a:pt x="1321643" y="1960414"/>
                  <a:pt x="1327187" y="1955661"/>
                </a:cubicBezTo>
                <a:cubicBezTo>
                  <a:pt x="1327187" y="1950909"/>
                  <a:pt x="1312138" y="1946157"/>
                  <a:pt x="1302633" y="1946157"/>
                </a:cubicBezTo>
                <a:cubicBezTo>
                  <a:pt x="1376297" y="1935860"/>
                  <a:pt x="1449961" y="2004770"/>
                  <a:pt x="1508575" y="2019818"/>
                </a:cubicBezTo>
                <a:cubicBezTo>
                  <a:pt x="1513327" y="2039620"/>
                  <a:pt x="1533130" y="2019818"/>
                  <a:pt x="1508575" y="2019818"/>
                </a:cubicBezTo>
                <a:cubicBezTo>
                  <a:pt x="1508575" y="2015066"/>
                  <a:pt x="1503823" y="2015066"/>
                  <a:pt x="1503823" y="2010314"/>
                </a:cubicBezTo>
                <a:cubicBezTo>
                  <a:pt x="1562437" y="2039620"/>
                  <a:pt x="1621843" y="2073679"/>
                  <a:pt x="1680457" y="2102985"/>
                </a:cubicBezTo>
                <a:cubicBezTo>
                  <a:pt x="1685210" y="2118033"/>
                  <a:pt x="1705011" y="2098232"/>
                  <a:pt x="1680457" y="2102985"/>
                </a:cubicBezTo>
                <a:cubicBezTo>
                  <a:pt x="1670953" y="2083183"/>
                  <a:pt x="1651150" y="2083183"/>
                  <a:pt x="1640853" y="2068926"/>
                </a:cubicBezTo>
                <a:cubicBezTo>
                  <a:pt x="1660656" y="2053877"/>
                  <a:pt x="1685210" y="2102985"/>
                  <a:pt x="1700260" y="2098232"/>
                </a:cubicBezTo>
                <a:cubicBezTo>
                  <a:pt x="1720061" y="2093480"/>
                  <a:pt x="1689963" y="2083183"/>
                  <a:pt x="1685210" y="2064173"/>
                </a:cubicBezTo>
                <a:lnTo>
                  <a:pt x="1700260" y="2064173"/>
                </a:lnTo>
                <a:cubicBezTo>
                  <a:pt x="1709764" y="2058629"/>
                  <a:pt x="1689963" y="2034076"/>
                  <a:pt x="1685210" y="2029323"/>
                </a:cubicBezTo>
                <a:cubicBezTo>
                  <a:pt x="1685210" y="2024571"/>
                  <a:pt x="1689963" y="2019818"/>
                  <a:pt x="1689963" y="2015066"/>
                </a:cubicBezTo>
                <a:cubicBezTo>
                  <a:pt x="1695507" y="2004770"/>
                  <a:pt x="1695507" y="1995264"/>
                  <a:pt x="1689963" y="1984968"/>
                </a:cubicBezTo>
                <a:cubicBezTo>
                  <a:pt x="1685210" y="1926355"/>
                  <a:pt x="1675704" y="1881999"/>
                  <a:pt x="1665408" y="1823387"/>
                </a:cubicBezTo>
                <a:cubicBezTo>
                  <a:pt x="1636101" y="1690321"/>
                  <a:pt x="1616298" y="1538246"/>
                  <a:pt x="1591744" y="1401219"/>
                </a:cubicBezTo>
                <a:cubicBezTo>
                  <a:pt x="1577487" y="1327558"/>
                  <a:pt x="1572734" y="1249143"/>
                  <a:pt x="1557684" y="1184987"/>
                </a:cubicBezTo>
                <a:cubicBezTo>
                  <a:pt x="1548180" y="1160433"/>
                  <a:pt x="1533130" y="1140631"/>
                  <a:pt x="1528377" y="1116078"/>
                </a:cubicBezTo>
                <a:cubicBezTo>
                  <a:pt x="1508575" y="1052712"/>
                  <a:pt x="1508575" y="964002"/>
                  <a:pt x="1499070" y="880836"/>
                </a:cubicBezTo>
                <a:cubicBezTo>
                  <a:pt x="1479268" y="743017"/>
                  <a:pt x="1464218" y="595694"/>
                  <a:pt x="1454713" y="458667"/>
                </a:cubicBezTo>
                <a:cubicBezTo>
                  <a:pt x="1449961" y="389759"/>
                  <a:pt x="1439664" y="335106"/>
                  <a:pt x="1464218" y="291542"/>
                </a:cubicBezTo>
                <a:lnTo>
                  <a:pt x="1464269" y="291414"/>
                </a:lnTo>
                <a:lnTo>
                  <a:pt x="1464429" y="292977"/>
                </a:lnTo>
                <a:cubicBezTo>
                  <a:pt x="1480509" y="455142"/>
                  <a:pt x="1496327" y="618266"/>
                  <a:pt x="1511649" y="775657"/>
                </a:cubicBezTo>
                <a:cubicBezTo>
                  <a:pt x="1520299" y="821625"/>
                  <a:pt x="1519571" y="880350"/>
                  <a:pt x="1535897" y="928416"/>
                </a:cubicBezTo>
                <a:cubicBezTo>
                  <a:pt x="1563286" y="987755"/>
                  <a:pt x="1556550" y="904598"/>
                  <a:pt x="1548601" y="851751"/>
                </a:cubicBezTo>
                <a:cubicBezTo>
                  <a:pt x="1544759" y="762314"/>
                  <a:pt x="1532941" y="671877"/>
                  <a:pt x="1529501" y="576657"/>
                </a:cubicBezTo>
                <a:cubicBezTo>
                  <a:pt x="1532212" y="540866"/>
                  <a:pt x="1539950" y="616046"/>
                  <a:pt x="1542232" y="637882"/>
                </a:cubicBezTo>
                <a:cubicBezTo>
                  <a:pt x="1549970" y="713063"/>
                  <a:pt x="1565383" y="790343"/>
                  <a:pt x="1567638" y="864024"/>
                </a:cubicBezTo>
                <a:cubicBezTo>
                  <a:pt x="1574674" y="946085"/>
                  <a:pt x="1568340" y="1046881"/>
                  <a:pt x="1581956" y="1130740"/>
                </a:cubicBezTo>
                <a:cubicBezTo>
                  <a:pt x="1593474" y="1222274"/>
                  <a:pt x="1591246" y="1096746"/>
                  <a:pt x="1590973" y="1045996"/>
                </a:cubicBezTo>
                <a:cubicBezTo>
                  <a:pt x="1590702" y="995247"/>
                  <a:pt x="1591430" y="936522"/>
                  <a:pt x="1588747" y="920468"/>
                </a:cubicBezTo>
                <a:cubicBezTo>
                  <a:pt x="1592342" y="907309"/>
                  <a:pt x="1599836" y="879895"/>
                  <a:pt x="1601633" y="873315"/>
                </a:cubicBezTo>
                <a:cubicBezTo>
                  <a:pt x="1600448" y="851779"/>
                  <a:pt x="1595966" y="842304"/>
                  <a:pt x="1591886" y="827047"/>
                </a:cubicBezTo>
                <a:cubicBezTo>
                  <a:pt x="1593684" y="820468"/>
                  <a:pt x="1607055" y="801731"/>
                  <a:pt x="1605073" y="778797"/>
                </a:cubicBezTo>
                <a:cubicBezTo>
                  <a:pt x="1603887" y="757261"/>
                  <a:pt x="1589359" y="702615"/>
                  <a:pt x="1594168" y="659147"/>
                </a:cubicBezTo>
                <a:cubicBezTo>
                  <a:pt x="1599588" y="587563"/>
                  <a:pt x="1614090" y="694054"/>
                  <a:pt x="1614976" y="716687"/>
                </a:cubicBezTo>
                <a:cubicBezTo>
                  <a:pt x="1621740" y="747998"/>
                  <a:pt x="1619329" y="782694"/>
                  <a:pt x="1622012" y="798747"/>
                </a:cubicBezTo>
                <a:cubicBezTo>
                  <a:pt x="1626794" y="807126"/>
                  <a:pt x="1641050" y="811021"/>
                  <a:pt x="1644034" y="825978"/>
                </a:cubicBezTo>
                <a:cubicBezTo>
                  <a:pt x="1652946" y="847270"/>
                  <a:pt x="1654470" y="888050"/>
                  <a:pt x="1654048" y="932717"/>
                </a:cubicBezTo>
                <a:lnTo>
                  <a:pt x="1652390" y="1062327"/>
                </a:lnTo>
                <a:lnTo>
                  <a:pt x="1652131" y="1059488"/>
                </a:lnTo>
                <a:lnTo>
                  <a:pt x="1651621" y="1052872"/>
                </a:lnTo>
                <a:cubicBezTo>
                  <a:pt x="1651505" y="1051648"/>
                  <a:pt x="1651522" y="1052325"/>
                  <a:pt x="1651663" y="1054370"/>
                </a:cubicBezTo>
                <a:lnTo>
                  <a:pt x="1652131" y="1059488"/>
                </a:lnTo>
                <a:lnTo>
                  <a:pt x="1652384" y="1062779"/>
                </a:lnTo>
                <a:lnTo>
                  <a:pt x="1652390" y="1062327"/>
                </a:lnTo>
                <a:lnTo>
                  <a:pt x="1653896" y="1078808"/>
                </a:lnTo>
                <a:cubicBezTo>
                  <a:pt x="1656254" y="1100370"/>
                  <a:pt x="1660227" y="1126793"/>
                  <a:pt x="1665115" y="1124004"/>
                </a:cubicBezTo>
                <a:cubicBezTo>
                  <a:pt x="1680073" y="1121022"/>
                  <a:pt x="1659876" y="1035365"/>
                  <a:pt x="1659876" y="1035365"/>
                </a:cubicBezTo>
                <a:cubicBezTo>
                  <a:pt x="1658534" y="932470"/>
                  <a:pt x="1651499" y="850410"/>
                  <a:pt x="1648058" y="755191"/>
                </a:cubicBezTo>
                <a:cubicBezTo>
                  <a:pt x="1647173" y="732558"/>
                  <a:pt x="1654665" y="705143"/>
                  <a:pt x="1657376" y="669351"/>
                </a:cubicBezTo>
                <a:cubicBezTo>
                  <a:pt x="1655306" y="625181"/>
                  <a:pt x="1644645" y="608126"/>
                  <a:pt x="1658718" y="582510"/>
                </a:cubicBezTo>
                <a:cubicBezTo>
                  <a:pt x="1672088" y="563772"/>
                  <a:pt x="1691827" y="569167"/>
                  <a:pt x="1695424" y="556008"/>
                </a:cubicBezTo>
                <a:cubicBezTo>
                  <a:pt x="1704714" y="522014"/>
                  <a:pt x="1683633" y="413724"/>
                  <a:pt x="1680466" y="369255"/>
                </a:cubicBezTo>
                <a:lnTo>
                  <a:pt x="1665098" y="171575"/>
                </a:lnTo>
                <a:lnTo>
                  <a:pt x="1667586" y="169566"/>
                </a:lnTo>
                <a:lnTo>
                  <a:pt x="1676446" y="163325"/>
                </a:lnTo>
                <a:lnTo>
                  <a:pt x="1689881" y="286830"/>
                </a:lnTo>
                <a:cubicBezTo>
                  <a:pt x="1700966" y="396660"/>
                  <a:pt x="1712298" y="509356"/>
                  <a:pt x="1726891" y="630604"/>
                </a:cubicBezTo>
                <a:cubicBezTo>
                  <a:pt x="1728077" y="652140"/>
                  <a:pt x="1734929" y="704688"/>
                  <a:pt x="1740780" y="765212"/>
                </a:cubicBezTo>
                <a:cubicBezTo>
                  <a:pt x="1741666" y="787844"/>
                  <a:pt x="1753940" y="958544"/>
                  <a:pt x="1757079" y="865124"/>
                </a:cubicBezTo>
                <a:cubicBezTo>
                  <a:pt x="1759817" y="777485"/>
                  <a:pt x="1766827" y="911392"/>
                  <a:pt x="1769810" y="926349"/>
                </a:cubicBezTo>
                <a:cubicBezTo>
                  <a:pt x="1774292" y="935823"/>
                  <a:pt x="1796313" y="963053"/>
                  <a:pt x="1804691" y="958272"/>
                </a:cubicBezTo>
                <a:cubicBezTo>
                  <a:pt x="1806489" y="951693"/>
                  <a:pt x="1791531" y="764939"/>
                  <a:pt x="1790645" y="742307"/>
                </a:cubicBezTo>
                <a:cubicBezTo>
                  <a:pt x="1792171" y="684977"/>
                  <a:pt x="1791101" y="632832"/>
                  <a:pt x="1795611" y="590460"/>
                </a:cubicBezTo>
                <a:cubicBezTo>
                  <a:pt x="1797409" y="583881"/>
                  <a:pt x="1809682" y="564844"/>
                  <a:pt x="1811480" y="558265"/>
                </a:cubicBezTo>
                <a:cubicBezTo>
                  <a:pt x="1821683" y="495058"/>
                  <a:pt x="1775870" y="395330"/>
                  <a:pt x="1798504" y="394444"/>
                </a:cubicBezTo>
                <a:cubicBezTo>
                  <a:pt x="1798504" y="394444"/>
                  <a:pt x="1806270" y="417779"/>
                  <a:pt x="1815833" y="434534"/>
                </a:cubicBezTo>
                <a:lnTo>
                  <a:pt x="1812574" y="433123"/>
                </a:lnTo>
                <a:lnTo>
                  <a:pt x="1811051" y="426156"/>
                </a:lnTo>
                <a:cubicBezTo>
                  <a:pt x="1810152" y="429446"/>
                  <a:pt x="1809703" y="431091"/>
                  <a:pt x="1810300" y="432139"/>
                </a:cubicBezTo>
                <a:lnTo>
                  <a:pt x="1812574" y="433123"/>
                </a:lnTo>
                <a:lnTo>
                  <a:pt x="1815132" y="444828"/>
                </a:lnTo>
                <a:lnTo>
                  <a:pt x="1814464" y="454636"/>
                </a:lnTo>
                <a:cubicBezTo>
                  <a:pt x="1814996" y="460232"/>
                  <a:pt x="1816017" y="464047"/>
                  <a:pt x="1816017" y="464047"/>
                </a:cubicBezTo>
                <a:cubicBezTo>
                  <a:pt x="1816017" y="464047"/>
                  <a:pt x="1835756" y="469441"/>
                  <a:pt x="1839536" y="485795"/>
                </a:cubicBezTo>
                <a:cubicBezTo>
                  <a:pt x="1851783" y="518604"/>
                  <a:pt x="1848643" y="612025"/>
                  <a:pt x="1854311" y="643036"/>
                </a:cubicBezTo>
                <a:cubicBezTo>
                  <a:pt x="1852512" y="649615"/>
                  <a:pt x="1866768" y="653511"/>
                  <a:pt x="1871549" y="661889"/>
                </a:cubicBezTo>
                <a:cubicBezTo>
                  <a:pt x="1888577" y="703076"/>
                  <a:pt x="1878559" y="795795"/>
                  <a:pt x="1886507" y="848642"/>
                </a:cubicBezTo>
                <a:cubicBezTo>
                  <a:pt x="1886481" y="900488"/>
                  <a:pt x="1882857" y="965493"/>
                  <a:pt x="1891992" y="1039878"/>
                </a:cubicBezTo>
                <a:cubicBezTo>
                  <a:pt x="1891992" y="1039878"/>
                  <a:pt x="1894675" y="1055931"/>
                  <a:pt x="1902351" y="1058029"/>
                </a:cubicBezTo>
                <a:cubicBezTo>
                  <a:pt x="1921205" y="1040790"/>
                  <a:pt x="1899640" y="904085"/>
                  <a:pt x="1900553" y="874872"/>
                </a:cubicBezTo>
                <a:cubicBezTo>
                  <a:pt x="1899987" y="717389"/>
                  <a:pt x="1890870" y="563168"/>
                  <a:pt x="1878026" y="409106"/>
                </a:cubicBezTo>
                <a:lnTo>
                  <a:pt x="1840504" y="20564"/>
                </a:lnTo>
                <a:lnTo>
                  <a:pt x="1844920" y="12714"/>
                </a:lnTo>
                <a:lnTo>
                  <a:pt x="1855923" y="11699"/>
                </a:lnTo>
                <a:lnTo>
                  <a:pt x="1861408" y="59709"/>
                </a:lnTo>
                <a:cubicBezTo>
                  <a:pt x="1866482" y="103669"/>
                  <a:pt x="1872566" y="147168"/>
                  <a:pt x="1882664" y="189996"/>
                </a:cubicBezTo>
                <a:cubicBezTo>
                  <a:pt x="1875172" y="217411"/>
                  <a:pt x="1877154" y="240344"/>
                  <a:pt x="1888515" y="250520"/>
                </a:cubicBezTo>
                <a:cubicBezTo>
                  <a:pt x="1888515" y="250520"/>
                  <a:pt x="1907552" y="262794"/>
                  <a:pt x="1888515" y="250520"/>
                </a:cubicBezTo>
                <a:cubicBezTo>
                  <a:pt x="1894210" y="229685"/>
                  <a:pt x="1893024" y="208149"/>
                  <a:pt x="1882664" y="189996"/>
                </a:cubicBezTo>
                <a:cubicBezTo>
                  <a:pt x="1884179" y="152110"/>
                  <a:pt x="1883015" y="115406"/>
                  <a:pt x="1880492" y="79288"/>
                </a:cubicBezTo>
                <a:close/>
              </a:path>
            </a:pathLst>
          </a:custGeom>
        </p:spPr>
        <p:txBody>
          <a:bodyPr wrap="square">
            <a:noAutofit/>
          </a:bodyPr>
          <a:lstStyle>
            <a:lvl1pPr>
              <a:defRPr sz="1500">
                <a:solidFill>
                  <a:srgbClr val="00B0F0"/>
                </a:solidFill>
              </a:defRPr>
            </a:lvl1pPr>
          </a:lstStyle>
          <a:p>
            <a:r>
              <a:rPr lang="en-US"/>
              <a:t>Click icon to add picture</a:t>
            </a:r>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4" name="Date Placeholder 3"/>
          <p:cNvSpPr>
            <a:spLocks noGrp="1"/>
          </p:cNvSpPr>
          <p:nvPr>
            <p:ph type="dt" sz="half" idx="10"/>
          </p:nvPr>
        </p:nvSpPr>
        <p:spPr/>
        <p:txBody>
          <a:bodyPr/>
          <a:lstStyle/>
          <a:p>
            <a:fld id="{1493555C-763E-4A04-8D14-93585852B71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9A90214-86E0-464E-A7D3-324CE517704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9A90214-86E0-464E-A7D3-324CE5177048}"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DFC69569-8411-41A8-AEBD-97E5723470C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9DE67682-325F-478D-B2C0-CBC07815BAE8}"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0B53ABB-F15F-48CC-8C30-C54EB05AA5F5}"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DB310DDC-77C4-47B3-B345-F336CE7A1BED}"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F3D1BE-268F-4830-8CB2-B3404F65F84F}"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456638B2-86D6-4D2F-9900-0A8EEE865871}"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9C485913-2C06-41E8-9B8D-8A078D2FAEF4}"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293C9FF-F73D-43AD-9B16-3CEEC84038D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899B73D-7CF0-4ADC-A54E-0826776682E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Full 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DFC69569-8411-41A8-AEBD-97E5723470C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9DE67682-325F-478D-B2C0-CBC07815BAE8}"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0B53ABB-F15F-48CC-8C30-C54EB05AA5F5}"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DB310DDC-77C4-47B3-B345-F336CE7A1BED}"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F3D1BE-268F-4830-8CB2-B3404F65F84F}"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456638B2-86D6-4D2F-9900-0A8EEE865871}"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9C485913-2C06-41E8-9B8D-8A078D2FAEF4}"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4" Type="http://schemas.openxmlformats.org/officeDocument/2006/relationships/theme" Target="../theme/theme3.xml"/><Relationship Id="rId13" Type="http://schemas.openxmlformats.org/officeDocument/2006/relationships/image" Target="../media/image1.png"/><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9F3E6-5950-4D66-9651-B5B0194E199A}" type="datetime1">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8C3039-4F2A-495D-B35B-442438F627C3}" type="slidenum">
              <a:rPr lang="en-US" smtClean="0"/>
            </a:fld>
            <a:endParaRPr lang="en-US"/>
          </a:p>
        </p:txBody>
      </p:sp>
      <p:sp>
        <p:nvSpPr>
          <p:cNvPr id="7" name="Rectangle 6"/>
          <p:cNvSpPr/>
          <p:nvPr userDrawn="1"/>
        </p:nvSpPr>
        <p:spPr>
          <a:xfrm>
            <a:off x="0" y="6311900"/>
            <a:ext cx="12192000" cy="5461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B050"/>
                </a:solidFill>
                <a:latin typeface="Times New Roman" panose="02020603050405020304" pitchFamily="18" charset="0"/>
                <a:cs typeface="Times New Roman" panose="02020603050405020304" pitchFamily="18" charset="0"/>
              </a:rPr>
              <a:t>Department of Computer Science and Engineering</a:t>
            </a:r>
            <a:endParaRPr lang="en-US" sz="2400" b="1" dirty="0">
              <a:solidFill>
                <a:srgbClr val="00B05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603" y="6340036"/>
            <a:ext cx="476969" cy="491331"/>
          </a:xfrm>
          <a:prstGeom prst="rect">
            <a:avLst/>
          </a:prstGeom>
        </p:spPr>
      </p:pic>
      <p:sp>
        <p:nvSpPr>
          <p:cNvPr id="10" name="Rectangle: Rounded Corners 9"/>
          <p:cNvSpPr/>
          <p:nvPr userDrawn="1"/>
        </p:nvSpPr>
        <p:spPr>
          <a:xfrm>
            <a:off x="0" y="0"/>
            <a:ext cx="12191999" cy="36512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CSE 425 : Machine Learning : Introduction</a:t>
            </a:r>
            <a:endParaRPr lang="en-US" sz="2400" b="1" dirty="0">
              <a:solidFill>
                <a:schemeClr val="tx1"/>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hdr="0" ftr="0" dt="0"/>
  <p:txStyles>
    <p:titleStyle>
      <a:lvl1pPr algn="l" defTabSz="913130" rtl="0" eaLnBrk="1" latinLnBrk="0" hangingPunct="1">
        <a:lnSpc>
          <a:spcPct val="90000"/>
        </a:lnSpc>
        <a:spcBef>
          <a:spcPct val="0"/>
        </a:spcBef>
        <a:buNone/>
        <a:defRPr sz="4395" kern="1200">
          <a:solidFill>
            <a:schemeClr val="tx1"/>
          </a:solidFill>
          <a:latin typeface="+mj-lt"/>
          <a:ea typeface="+mj-ea"/>
          <a:cs typeface="+mj-cs"/>
        </a:defRPr>
      </a:lvl1pPr>
    </p:titleStyle>
    <p:bodyStyle>
      <a:lvl1pPr marL="227965" indent="-227965" algn="l" defTabSz="913130" rtl="0" eaLnBrk="1" latinLnBrk="0" hangingPunct="1">
        <a:lnSpc>
          <a:spcPct val="90000"/>
        </a:lnSpc>
        <a:spcBef>
          <a:spcPts val="1000"/>
        </a:spcBef>
        <a:buFont typeface="Arial" panose="020B0604020202020204" pitchFamily="34" charset="0"/>
        <a:buChar char="•"/>
        <a:defRPr sz="2795" kern="1200">
          <a:solidFill>
            <a:schemeClr val="tx1"/>
          </a:solidFill>
          <a:latin typeface="+mn-lt"/>
          <a:ea typeface="+mn-ea"/>
          <a:cs typeface="+mn-cs"/>
        </a:defRPr>
      </a:lvl1pPr>
      <a:lvl2pPr marL="684530" indent="-227965" algn="l" defTabSz="913130" rtl="0" eaLnBrk="1" latinLnBrk="0" hangingPunct="1">
        <a:lnSpc>
          <a:spcPct val="90000"/>
        </a:lnSpc>
        <a:spcBef>
          <a:spcPts val="500"/>
        </a:spcBef>
        <a:buFont typeface="Arial" panose="020B0604020202020204" pitchFamily="34" charset="0"/>
        <a:buChar char="•"/>
        <a:defRPr sz="2395" kern="1200">
          <a:solidFill>
            <a:schemeClr val="tx1"/>
          </a:solidFill>
          <a:latin typeface="+mn-lt"/>
          <a:ea typeface="+mn-ea"/>
          <a:cs typeface="+mn-cs"/>
        </a:defRPr>
      </a:lvl2pPr>
      <a:lvl3pPr marL="1141095" indent="-227965" algn="l" defTabSz="913130" rtl="0" eaLnBrk="1" latinLnBrk="0" hangingPunct="1">
        <a:lnSpc>
          <a:spcPct val="90000"/>
        </a:lnSpc>
        <a:spcBef>
          <a:spcPts val="500"/>
        </a:spcBef>
        <a:buFont typeface="Arial" panose="020B0604020202020204" pitchFamily="34" charset="0"/>
        <a:buChar char="•"/>
        <a:defRPr sz="1995" kern="1200">
          <a:solidFill>
            <a:schemeClr val="tx1"/>
          </a:solidFill>
          <a:latin typeface="+mn-lt"/>
          <a:ea typeface="+mn-ea"/>
          <a:cs typeface="+mn-cs"/>
        </a:defRPr>
      </a:lvl3pPr>
      <a:lvl4pPr marL="159766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4225"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079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7355"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392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79850" indent="-227965" algn="l" defTabSz="91313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130" rtl="0" eaLnBrk="1" latinLnBrk="0" hangingPunct="1">
        <a:defRPr sz="1800" kern="1200">
          <a:solidFill>
            <a:schemeClr val="tx1"/>
          </a:solidFill>
          <a:latin typeface="+mn-lt"/>
          <a:ea typeface="+mn-ea"/>
          <a:cs typeface="+mn-cs"/>
        </a:defRPr>
      </a:lvl1pPr>
      <a:lvl2pPr marL="456565" algn="l" defTabSz="913130" rtl="0" eaLnBrk="1" latinLnBrk="0" hangingPunct="1">
        <a:defRPr sz="1800" kern="1200">
          <a:solidFill>
            <a:schemeClr val="tx1"/>
          </a:solidFill>
          <a:latin typeface="+mn-lt"/>
          <a:ea typeface="+mn-ea"/>
          <a:cs typeface="+mn-cs"/>
        </a:defRPr>
      </a:lvl2pPr>
      <a:lvl3pPr marL="913130" algn="l" defTabSz="913130" rtl="0" eaLnBrk="1" latinLnBrk="0" hangingPunct="1">
        <a:defRPr sz="1800" kern="1200">
          <a:solidFill>
            <a:schemeClr val="tx1"/>
          </a:solidFill>
          <a:latin typeface="+mn-lt"/>
          <a:ea typeface="+mn-ea"/>
          <a:cs typeface="+mn-cs"/>
        </a:defRPr>
      </a:lvl3pPr>
      <a:lvl4pPr marL="1369695" algn="l" defTabSz="913130" rtl="0" eaLnBrk="1" latinLnBrk="0" hangingPunct="1">
        <a:defRPr sz="1800" kern="1200">
          <a:solidFill>
            <a:schemeClr val="tx1"/>
          </a:solidFill>
          <a:latin typeface="+mn-lt"/>
          <a:ea typeface="+mn-ea"/>
          <a:cs typeface="+mn-cs"/>
        </a:defRPr>
      </a:lvl4pPr>
      <a:lvl5pPr marL="1826260" algn="l" defTabSz="913130" rtl="0" eaLnBrk="1" latinLnBrk="0" hangingPunct="1">
        <a:defRPr sz="1800" kern="1200">
          <a:solidFill>
            <a:schemeClr val="tx1"/>
          </a:solidFill>
          <a:latin typeface="+mn-lt"/>
          <a:ea typeface="+mn-ea"/>
          <a:cs typeface="+mn-cs"/>
        </a:defRPr>
      </a:lvl5pPr>
      <a:lvl6pPr marL="2282190" algn="l" defTabSz="913130" rtl="0" eaLnBrk="1" latinLnBrk="0" hangingPunct="1">
        <a:defRPr sz="1800" kern="1200">
          <a:solidFill>
            <a:schemeClr val="tx1"/>
          </a:solidFill>
          <a:latin typeface="+mn-lt"/>
          <a:ea typeface="+mn-ea"/>
          <a:cs typeface="+mn-cs"/>
        </a:defRPr>
      </a:lvl6pPr>
      <a:lvl7pPr marL="2738755" algn="l" defTabSz="913130" rtl="0" eaLnBrk="1" latinLnBrk="0" hangingPunct="1">
        <a:defRPr sz="1800" kern="1200">
          <a:solidFill>
            <a:schemeClr val="tx1"/>
          </a:solidFill>
          <a:latin typeface="+mn-lt"/>
          <a:ea typeface="+mn-ea"/>
          <a:cs typeface="+mn-cs"/>
        </a:defRPr>
      </a:lvl7pPr>
      <a:lvl8pPr marL="3195320" algn="l" defTabSz="913130" rtl="0" eaLnBrk="1" latinLnBrk="0" hangingPunct="1">
        <a:defRPr sz="1800" kern="1200">
          <a:solidFill>
            <a:schemeClr val="tx1"/>
          </a:solidFill>
          <a:latin typeface="+mn-lt"/>
          <a:ea typeface="+mn-ea"/>
          <a:cs typeface="+mn-cs"/>
        </a:defRPr>
      </a:lvl8pPr>
      <a:lvl9pPr marL="3651885" algn="l" defTabSz="91313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9F3E6-5950-4D66-9651-B5B0194E199A}" type="datetime1">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8C3039-4F2A-495D-B35B-442438F627C3}" type="slidenum">
              <a:rPr lang="en-US" smtClean="0"/>
            </a:fld>
            <a:endParaRPr lang="en-US"/>
          </a:p>
        </p:txBody>
      </p:sp>
      <p:sp>
        <p:nvSpPr>
          <p:cNvPr id="7" name="Rectangle 6"/>
          <p:cNvSpPr/>
          <p:nvPr userDrawn="1"/>
        </p:nvSpPr>
        <p:spPr>
          <a:xfrm>
            <a:off x="0" y="6311900"/>
            <a:ext cx="12192000" cy="5461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B050"/>
                </a:solidFill>
                <a:latin typeface="Times New Roman" panose="02020603050405020304" pitchFamily="18" charset="0"/>
                <a:cs typeface="Times New Roman" panose="02020603050405020304" pitchFamily="18" charset="0"/>
              </a:rPr>
              <a:t>Department of Computer Science and Engineering</a:t>
            </a:r>
            <a:endParaRPr lang="en-US" sz="2400" b="1" dirty="0">
              <a:solidFill>
                <a:srgbClr val="00B05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603" y="6340036"/>
            <a:ext cx="476969" cy="491331"/>
          </a:xfrm>
          <a:prstGeom prst="rect">
            <a:avLst/>
          </a:prstGeom>
        </p:spPr>
      </p:pic>
      <p:sp>
        <p:nvSpPr>
          <p:cNvPr id="10" name="Rectangle: Rounded Corners 9"/>
          <p:cNvSpPr/>
          <p:nvPr userDrawn="1"/>
        </p:nvSpPr>
        <p:spPr>
          <a:xfrm>
            <a:off x="0" y="0"/>
            <a:ext cx="12191999" cy="36512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CSE 425 : Machine Learning : Introduction</a:t>
            </a:r>
            <a:endParaRPr lang="en-US" sz="2400" b="1" dirty="0">
              <a:solidFill>
                <a:schemeClr val="tx1"/>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9.xml"/><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9.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4.xml"/><Relationship Id="rId2" Type="http://schemas.openxmlformats.org/officeDocument/2006/relationships/image" Target="../media/image3.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1850" y="1259840"/>
            <a:ext cx="10515600" cy="1229995"/>
          </a:xfrm>
        </p:spPr>
        <p:txBody>
          <a:bodyPr/>
          <a:lstStyle/>
          <a:p>
            <a:pPr algn="ctr"/>
            <a:r>
              <a:rPr lang="en-US" b="1" dirty="0"/>
              <a:t>Machine Learning</a:t>
            </a:r>
            <a:endParaRPr lang="en-US" b="1" dirty="0"/>
          </a:p>
        </p:txBody>
      </p:sp>
      <p:sp>
        <p:nvSpPr>
          <p:cNvPr id="4" name="Text Placeholder 3"/>
          <p:cNvSpPr>
            <a:spLocks noGrp="1"/>
          </p:cNvSpPr>
          <p:nvPr>
            <p:ph type="body" idx="1"/>
          </p:nvPr>
        </p:nvSpPr>
        <p:spPr>
          <a:xfrm>
            <a:off x="838200" y="3220720"/>
            <a:ext cx="10515600" cy="1897539"/>
          </a:xfrm>
        </p:spPr>
        <p:txBody>
          <a:bodyPr>
            <a:normAutofit/>
          </a:bodyPr>
          <a:lstStyle/>
          <a:p>
            <a:pPr algn="ctr"/>
            <a:r>
              <a:rPr lang="en-US" sz="2800" b="1" dirty="0">
                <a:solidFill>
                  <a:schemeClr val="accent2">
                    <a:lumMod val="75000"/>
                  </a:schemeClr>
                </a:solidFill>
              </a:rPr>
              <a:t>Professor Dr. Md. Sujan Ali</a:t>
            </a:r>
            <a:endParaRPr lang="en-US" sz="2800" b="1" dirty="0">
              <a:solidFill>
                <a:schemeClr val="accent2">
                  <a:lumMod val="75000"/>
                </a:schemeClr>
              </a:solidFill>
            </a:endParaRPr>
          </a:p>
          <a:p>
            <a:pPr algn="ctr"/>
            <a:r>
              <a:rPr lang="en-US" b="1" dirty="0">
                <a:solidFill>
                  <a:schemeClr val="tx1"/>
                </a:solidFill>
              </a:rPr>
              <a:t>Dept. of Computer Science and Engineering</a:t>
            </a:r>
            <a:endParaRPr lang="en-US" b="1" dirty="0">
              <a:solidFill>
                <a:schemeClr val="tx1"/>
              </a:solidFill>
            </a:endParaRPr>
          </a:p>
          <a:p>
            <a:pPr algn="ctr"/>
            <a:r>
              <a:rPr lang="en-US" b="1" dirty="0">
                <a:solidFill>
                  <a:schemeClr val="tx1"/>
                </a:solidFill>
              </a:rPr>
              <a:t>Jatiya Kabi Kazi Nazrul Islam University</a:t>
            </a:r>
            <a:endParaRPr lang="en-US" b="1" dirty="0">
              <a:solidFill>
                <a:schemeClr val="tx1"/>
              </a:solidFill>
            </a:endParaRPr>
          </a:p>
          <a:p>
            <a:pPr algn="ctr"/>
            <a:r>
              <a:rPr lang="en-US" b="1" dirty="0" err="1">
                <a:solidFill>
                  <a:schemeClr val="tx1"/>
                </a:solidFill>
              </a:rPr>
              <a:t>Trishal</a:t>
            </a:r>
            <a:r>
              <a:rPr lang="en-US" b="1" dirty="0">
                <a:solidFill>
                  <a:schemeClr val="tx1"/>
                </a:solidFill>
              </a:rPr>
              <a:t>, Mymensingh</a:t>
            </a:r>
            <a:endParaRPr lang="en-US" b="1" dirty="0">
              <a:solidFill>
                <a:schemeClr val="tx1"/>
              </a:solidFill>
            </a:endParaRPr>
          </a:p>
        </p:txBody>
      </p:sp>
      <p:sp>
        <p:nvSpPr>
          <p:cNvPr id="2" name="Slide Number Placeholder 1"/>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34233"/>
            <a:ext cx="10515600" cy="1325563"/>
          </a:xfrm>
        </p:spPr>
        <p:txBody>
          <a:bodyPr>
            <a:normAutofit fontScale="90000"/>
          </a:bodyPr>
          <a:lstStyle/>
          <a:p>
            <a:pPr algn="ctr"/>
            <a:br>
              <a:rPr lang="en-US" b="1" dirty="0">
                <a:solidFill>
                  <a:srgbClr val="8D136D"/>
                </a:solidFill>
              </a:rPr>
            </a:br>
            <a:r>
              <a:rPr lang="en-US" b="1" dirty="0">
                <a:solidFill>
                  <a:srgbClr val="8D136D"/>
                </a:solidFill>
              </a:rPr>
              <a:t>Example of Model</a:t>
            </a:r>
            <a:br>
              <a:rPr lang="en-US" b="1" dirty="0">
                <a:solidFill>
                  <a:srgbClr val="8D136D"/>
                </a:solidFill>
              </a:rPr>
            </a:br>
            <a:r>
              <a:rPr lang="en-US" b="1" dirty="0">
                <a:solidFill>
                  <a:srgbClr val="8D136D"/>
                </a:solidFill>
              </a:rPr>
              <a:t>Example 1: House Price Prediction</a:t>
            </a:r>
            <a:br>
              <a:rPr lang="en-US" b="1" dirty="0"/>
            </a:br>
            <a:endParaRPr lang="en-US" dirty="0"/>
          </a:p>
        </p:txBody>
      </p:sp>
      <p:graphicFrame>
        <p:nvGraphicFramePr>
          <p:cNvPr id="4" name="Content Placeholder 3"/>
          <p:cNvGraphicFramePr>
            <a:graphicFrameLocks noGrp="1"/>
          </p:cNvGraphicFramePr>
          <p:nvPr>
            <p:ph idx="1"/>
          </p:nvPr>
        </p:nvGraphicFramePr>
        <p:xfrm>
          <a:off x="3342640" y="3056414"/>
          <a:ext cx="6116320" cy="2072640"/>
        </p:xfrm>
        <a:graphic>
          <a:graphicData uri="http://schemas.openxmlformats.org/drawingml/2006/table">
            <a:tbl>
              <a:tblPr/>
              <a:tblGrid>
                <a:gridCol w="3058160"/>
                <a:gridCol w="3058160"/>
              </a:tblGrid>
              <a:tr h="429697">
                <a:tc>
                  <a:txBody>
                    <a:bodyPr/>
                    <a:lstStyle/>
                    <a:p>
                      <a:pPr algn="ctr">
                        <a:buNone/>
                      </a:pPr>
                      <a:r>
                        <a:rPr lang="en-US" sz="2800" dirty="0">
                          <a:solidFill>
                            <a:srgbClr val="8D136D"/>
                          </a:solidFill>
                        </a:rPr>
                        <a:t>House Size (sq ft)</a:t>
                      </a:r>
                      <a:endParaRPr lang="en-US" sz="2800"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solidFill>
                            <a:srgbClr val="8D136D"/>
                          </a:solidFill>
                        </a:rPr>
                        <a:t>Price (TK)</a:t>
                      </a:r>
                      <a:endParaRPr lang="en-US" sz="2800"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9697">
                <a:tc>
                  <a:txBody>
                    <a:bodyPr/>
                    <a:lstStyle/>
                    <a:p>
                      <a:pPr algn="ctr">
                        <a:buNone/>
                      </a:pPr>
                      <a:r>
                        <a:rPr lang="en-US" sz="2800" dirty="0"/>
                        <a:t>1000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t>50,00000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9697">
                <a:tc>
                  <a:txBody>
                    <a:bodyPr/>
                    <a:lstStyle/>
                    <a:p>
                      <a:pPr algn="ctr">
                        <a:buNone/>
                      </a:pPr>
                      <a:r>
                        <a:rPr lang="en-US" sz="2800" dirty="0"/>
                        <a:t>1500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t>75,00000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9697">
                <a:tc>
                  <a:txBody>
                    <a:bodyPr/>
                    <a:lstStyle/>
                    <a:p>
                      <a:pPr algn="ctr">
                        <a:buNone/>
                      </a:pPr>
                      <a:r>
                        <a:rPr lang="en-US" sz="2800" dirty="0"/>
                        <a:t>2000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800" dirty="0"/>
                        <a:t>1,0000000</a:t>
                      </a:r>
                      <a:endParaRPr lang="en-US"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TextBox 5"/>
          <p:cNvSpPr txBox="1"/>
          <p:nvPr/>
        </p:nvSpPr>
        <p:spPr>
          <a:xfrm>
            <a:off x="1310640" y="2196495"/>
            <a:ext cx="6278880" cy="523220"/>
          </a:xfrm>
          <a:prstGeom prst="rect">
            <a:avLst/>
          </a:prstGeom>
          <a:noFill/>
        </p:spPr>
        <p:txBody>
          <a:bodyPr wrap="square">
            <a:spAutoFit/>
          </a:bodyPr>
          <a:lstStyle/>
          <a:p>
            <a:pPr>
              <a:buNone/>
            </a:pPr>
            <a:r>
              <a:rPr lang="en-US" sz="2800" dirty="0"/>
              <a:t>Suppose you have this training data:</a:t>
            </a:r>
            <a:endParaRPr lang="en-US" sz="2800" dirty="0"/>
          </a:p>
        </p:txBody>
      </p:sp>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599123"/>
          </a:xfrm>
        </p:spPr>
        <p:txBody>
          <a:bodyPr>
            <a:normAutofit fontScale="90000"/>
          </a:bodyPr>
          <a:lstStyle/>
          <a:p>
            <a:pPr algn="ctr"/>
            <a:br>
              <a:rPr lang="en-US" b="1" dirty="0"/>
            </a:br>
            <a:r>
              <a:rPr lang="en-US" b="1" dirty="0">
                <a:solidFill>
                  <a:srgbClr val="8D136D"/>
                </a:solidFill>
              </a:rPr>
              <a:t>Example 1: House Price Prediction</a:t>
            </a:r>
            <a:br>
              <a:rPr lang="en-US" b="1" dirty="0"/>
            </a:b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0" y="1473200"/>
                <a:ext cx="10515600" cy="4876800"/>
              </a:xfrm>
            </p:spPr>
            <p:txBody>
              <a:bodyPr>
                <a:normAutofit/>
              </a:bodyPr>
              <a:lstStyle/>
              <a:p>
                <a:pPr>
                  <a:buFont typeface="Wingdings" panose="05000000000000000000" pitchFamily="2" charset="2"/>
                  <a:buChar char="ü"/>
                </a:pPr>
                <a:r>
                  <a:rPr lang="en-US" dirty="0"/>
                  <a:t>The machine learning algorithm studies these examples and creates a </a:t>
                </a:r>
                <a:r>
                  <a:rPr lang="en-US" b="1" dirty="0">
                    <a:solidFill>
                      <a:srgbClr val="8D136D"/>
                    </a:solidFill>
                  </a:rPr>
                  <a:t>model</a:t>
                </a:r>
                <a:r>
                  <a:rPr lang="en-US" dirty="0"/>
                  <a:t>.</a:t>
                </a:r>
                <a:endParaRPr lang="en-US" dirty="0"/>
              </a:p>
              <a:p>
                <a:pPr>
                  <a:buFont typeface="Wingdings" panose="05000000000000000000" pitchFamily="2" charset="2"/>
                  <a:buChar char="ü"/>
                </a:pPr>
                <a:r>
                  <a:rPr lang="en-US" dirty="0"/>
                  <a:t>The model might learn a relationship like:</a:t>
                </a:r>
                <a:endParaRPr lang="en-US" dirty="0"/>
              </a:p>
              <a:p>
                <a:pPr marL="0" indent="0">
                  <a:buNone/>
                </a:pPr>
                <a14:m>
                  <m:oMathPara xmlns:m="http://schemas.openxmlformats.org/officeDocument/2006/math">
                    <m:oMathParaPr>
                      <m:jc m:val="center"/>
                    </m:oMathParaPr>
                    <m:oMath xmlns:m="http://schemas.openxmlformats.org/officeDocument/2006/math">
                      <m:r>
                        <m:rPr>
                          <m:nor/>
                        </m:rPr>
                        <a:rPr lang="en-US" b="1" smtClean="0">
                          <a:solidFill>
                            <a:srgbClr val="8D136D"/>
                          </a:solidFill>
                          <a:latin typeface="Cambria Math" panose="02040503050406030204" charset="0"/>
                        </a:rPr>
                        <m:t>Price</m:t>
                      </m:r>
                      <m:r>
                        <a:rPr lang="en-US" b="1">
                          <a:solidFill>
                            <a:srgbClr val="8D136D"/>
                          </a:solidFill>
                          <a:latin typeface="Cambria Math" panose="02040503050406030204" charset="0"/>
                        </a:rPr>
                        <m:t>=</m:t>
                      </m:r>
                      <m:r>
                        <a:rPr lang="en-US" b="1" i="0" smtClean="0">
                          <a:solidFill>
                            <a:srgbClr val="8D136D"/>
                          </a:solidFill>
                          <a:latin typeface="Cambria Math" panose="02040503050406030204" charset="0"/>
                        </a:rPr>
                        <m:t>𝟓𝟎𝟎</m:t>
                      </m:r>
                      <m:r>
                        <a:rPr lang="en-US" b="1" i="1">
                          <a:solidFill>
                            <a:srgbClr val="8D136D"/>
                          </a:solidFill>
                          <a:latin typeface="Cambria Math" panose="02040503050406030204" charset="0"/>
                        </a:rPr>
                        <m:t>𝟎</m:t>
                      </m:r>
                      <m:r>
                        <a:rPr lang="en-US" b="1">
                          <a:solidFill>
                            <a:srgbClr val="8D136D"/>
                          </a:solidFill>
                          <a:latin typeface="Cambria Math" panose="02040503050406030204" charset="0"/>
                        </a:rPr>
                        <m:t>×</m:t>
                      </m:r>
                      <m:r>
                        <m:rPr>
                          <m:nor/>
                        </m:rPr>
                        <a:rPr lang="en-US" b="1" i="1">
                          <a:solidFill>
                            <a:srgbClr val="8D136D"/>
                          </a:solidFill>
                          <a:latin typeface="Cambria Math" panose="02040503050406030204" charset="0"/>
                        </a:rPr>
                        <m:t>Size</m:t>
                      </m:r>
                    </m:oMath>
                  </m:oMathPara>
                </a14:m>
                <a:endParaRPr lang="en-US" b="1" dirty="0">
                  <a:solidFill>
                    <a:srgbClr val="8D136D"/>
                  </a:solidFill>
                </a:endParaRPr>
              </a:p>
              <a:p>
                <a:pPr>
                  <a:buFont typeface="Wingdings" panose="05000000000000000000" pitchFamily="2" charset="2"/>
                  <a:buChar char="ü"/>
                </a:pPr>
                <a:r>
                  <a:rPr lang="en-US" dirty="0"/>
                  <a:t>This equation is the </a:t>
                </a:r>
                <a:r>
                  <a:rPr lang="en-US" b="1" dirty="0">
                    <a:solidFill>
                      <a:srgbClr val="8D136D"/>
                    </a:solidFill>
                  </a:rPr>
                  <a:t>model</a:t>
                </a:r>
                <a:r>
                  <a:rPr lang="en-US" dirty="0"/>
                  <a:t>.</a:t>
                </a:r>
                <a:endParaRPr lang="en-US" dirty="0"/>
              </a:p>
              <a:p>
                <a:pPr>
                  <a:buFont typeface="Wingdings" panose="05000000000000000000" pitchFamily="2" charset="2"/>
                  <a:buChar char="§"/>
                </a:pPr>
                <a:r>
                  <a:rPr lang="en-US" dirty="0"/>
                  <a:t>Now, if you enter a new house size:</a:t>
                </a:r>
                <a:endParaRPr lang="en-US" dirty="0"/>
              </a:p>
              <a:p>
                <a:pPr>
                  <a:buFont typeface="Wingdings" panose="05000000000000000000" pitchFamily="2" charset="2"/>
                  <a:buChar char="ü"/>
                </a:pPr>
                <a:r>
                  <a:rPr lang="en-US" dirty="0"/>
                  <a:t>New data: 1800 sq ft </a:t>
                </a:r>
                <a:endParaRPr lang="en-US" dirty="0"/>
              </a:p>
              <a:p>
                <a:pPr>
                  <a:buFont typeface="Wingdings" panose="05000000000000000000" pitchFamily="2" charset="2"/>
                  <a:buChar char="ü"/>
                </a:pPr>
                <a:r>
                  <a:rPr lang="en-US" dirty="0"/>
                  <a:t>Model calculates: </a:t>
                </a:r>
                <a14:m>
                  <m:oMath xmlns:m="http://schemas.openxmlformats.org/officeDocument/2006/math">
                    <m:r>
                      <a:rPr lang="en-US" dirty="0">
                        <a:latin typeface="Cambria Math" panose="02040503050406030204" charset="0"/>
                      </a:rPr>
                      <m:t>5</m:t>
                    </m:r>
                    <m:r>
                      <a:rPr lang="en-US" b="0" i="0" dirty="0" smtClean="0">
                        <a:latin typeface="Cambria Math" panose="02040503050406030204" charset="0"/>
                      </a:rPr>
                      <m:t>00</m:t>
                    </m:r>
                    <m:r>
                      <a:rPr lang="en-US">
                        <a:latin typeface="Cambria Math" panose="02040503050406030204" charset="0"/>
                      </a:rPr>
                      <m:t>0</m:t>
                    </m:r>
                    <m:r>
                      <a:rPr lang="en-US">
                        <a:latin typeface="Cambria Math" panose="02040503050406030204" charset="0"/>
                      </a:rPr>
                      <m:t>×</m:t>
                    </m:r>
                    <m:r>
                      <a:rPr lang="en-US" b="0" i="0" smtClean="0">
                        <a:latin typeface="Cambria Math" panose="02040503050406030204" charset="0"/>
                      </a:rPr>
                      <m:t>1800</m:t>
                    </m:r>
                    <m:r>
                      <a:rPr lang="en-US">
                        <a:latin typeface="Cambria Math" panose="02040503050406030204" charset="0"/>
                      </a:rPr>
                      <m:t>=</m:t>
                    </m:r>
                    <m:r>
                      <a:rPr lang="en-US" b="0" i="0" smtClean="0">
                        <a:latin typeface="Cambria Math" panose="02040503050406030204" charset="0"/>
                      </a:rPr>
                      <m:t>9</m:t>
                    </m:r>
                    <m:r>
                      <a:rPr lang="en-US">
                        <a:latin typeface="Cambria Math" panose="02040503050406030204" charset="0"/>
                      </a:rPr>
                      <m:t>0</m:t>
                    </m:r>
                    <m:r>
                      <a:rPr lang="en-US">
                        <a:latin typeface="Cambria Math" panose="02040503050406030204" charset="0"/>
                      </a:rPr>
                      <m:t>,</m:t>
                    </m:r>
                    <m:r>
                      <a:rPr lang="en-US">
                        <a:latin typeface="Cambria Math" panose="02040503050406030204" charset="0"/>
                      </a:rPr>
                      <m:t>00</m:t>
                    </m:r>
                    <m:r>
                      <a:rPr lang="en-US" b="0" i="0" smtClean="0">
                        <a:latin typeface="Cambria Math" panose="02040503050406030204" charset="0"/>
                      </a:rPr>
                      <m:t>00</m:t>
                    </m:r>
                    <m:r>
                      <a:rPr lang="en-US">
                        <a:latin typeface="Cambria Math" panose="02040503050406030204" charset="0"/>
                      </a:rPr>
                      <m:t>0</m:t>
                    </m:r>
                    <m:r>
                      <a:rPr lang="en-US" b="0" i="0" smtClean="0">
                        <a:latin typeface="Cambria Math" panose="02040503050406030204" charset="0"/>
                      </a:rPr>
                      <m:t> </m:t>
                    </m:r>
                    <m:r>
                      <m:rPr>
                        <m:sty m:val="p"/>
                      </m:rPr>
                      <a:rPr lang="en-US" b="0" i="0" smtClean="0">
                        <a:latin typeface="Cambria Math" panose="02040503050406030204" charset="0"/>
                      </a:rPr>
                      <m:t>TK</m:t>
                    </m:r>
                  </m:oMath>
                </a14:m>
                <a:endParaRPr lang="en-US" dirty="0"/>
              </a:p>
              <a:p>
                <a:pPr>
                  <a:buFont typeface="Wingdings" panose="05000000000000000000" pitchFamily="2" charset="2"/>
                  <a:buChar char="ü"/>
                </a:pPr>
                <a:r>
                  <a:rPr lang="en-US" b="1" dirty="0">
                    <a:solidFill>
                      <a:srgbClr val="8D136D"/>
                    </a:solidFill>
                  </a:rPr>
                  <a:t>Prediction:</a:t>
                </a:r>
                <a:r>
                  <a:rPr lang="en-US" dirty="0">
                    <a:solidFill>
                      <a:srgbClr val="8D136D"/>
                    </a:solidFill>
                  </a:rPr>
                  <a:t> </a:t>
                </a:r>
                <a14:m>
                  <m:oMath xmlns:m="http://schemas.openxmlformats.org/officeDocument/2006/math">
                    <m:r>
                      <a:rPr lang="en-US">
                        <a:solidFill>
                          <a:srgbClr val="8D136D"/>
                        </a:solidFill>
                        <a:latin typeface="Cambria Math" panose="02040503050406030204" charset="0"/>
                      </a:rPr>
                      <m:t>90</m:t>
                    </m:r>
                    <m:r>
                      <a:rPr lang="en-US">
                        <a:solidFill>
                          <a:srgbClr val="8D136D"/>
                        </a:solidFill>
                        <a:latin typeface="Cambria Math" panose="02040503050406030204" charset="0"/>
                      </a:rPr>
                      <m:t>,</m:t>
                    </m:r>
                    <m:r>
                      <a:rPr lang="en-US">
                        <a:solidFill>
                          <a:srgbClr val="8D136D"/>
                        </a:solidFill>
                        <a:latin typeface="Cambria Math" panose="02040503050406030204" charset="0"/>
                      </a:rPr>
                      <m:t>00000</m:t>
                    </m:r>
                    <m:r>
                      <a:rPr lang="en-US">
                        <a:solidFill>
                          <a:srgbClr val="8D136D"/>
                        </a:solidFill>
                        <a:latin typeface="Cambria Math" panose="02040503050406030204" charset="0"/>
                      </a:rPr>
                      <m:t> </m:t>
                    </m:r>
                    <m:r>
                      <m:rPr>
                        <m:sty m:val="p"/>
                      </m:rPr>
                      <a:rPr lang="en-US">
                        <a:solidFill>
                          <a:srgbClr val="8D136D"/>
                        </a:solidFill>
                        <a:latin typeface="Cambria Math" panose="02040503050406030204" charset="0"/>
                      </a:rPr>
                      <m:t>TK</m:t>
                    </m:r>
                  </m:oMath>
                </a14:m>
                <a:endParaRPr lang="en-US" dirty="0">
                  <a:solidFill>
                    <a:srgbClr val="8D136D"/>
                  </a:solidFill>
                </a:endParaRPr>
              </a:p>
              <a:p>
                <a:endParaRPr lang="en-US" dirty="0"/>
              </a:p>
            </p:txBody>
          </p:sp>
        </mc:Choice>
        <mc:Fallback>
          <p:sp>
            <p:nvSpPr>
              <p:cNvPr id="3" name="Content Placeholder 2"/>
              <p:cNvSpPr>
                <a:spLocks noRot="1" noChangeAspect="1" noMove="1" noResize="1" noEditPoints="1" noAdjustHandles="1" noChangeArrowheads="1" noChangeShapeType="1" noTextEdit="1"/>
              </p:cNvSpPr>
              <p:nvPr>
                <p:ph idx="1"/>
              </p:nvPr>
            </p:nvSpPr>
            <p:spPr>
              <a:xfrm>
                <a:off x="838200" y="1473200"/>
                <a:ext cx="10515600" cy="4876800"/>
              </a:xfrm>
              <a:blipFill rotWithShape="1">
                <a:blip r:embed="rId1"/>
                <a:stretch>
                  <a:fillRect/>
                </a:stretch>
              </a:blipFill>
            </p:spPr>
            <p:txBody>
              <a:bodyPr/>
              <a:lstStyle/>
              <a:p>
                <a:r>
                  <a:rPr lang="en-US" altLang="en-US">
                    <a:noFill/>
                  </a:rPr>
                  <a:t> </a:t>
                </a:r>
              </a:p>
            </p:txBody>
          </p:sp>
        </mc:Fallback>
      </mc:AlternateContent>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34233"/>
            <a:ext cx="10515600" cy="1325563"/>
          </a:xfrm>
        </p:spPr>
        <p:txBody>
          <a:bodyPr>
            <a:normAutofit fontScale="90000"/>
          </a:bodyPr>
          <a:lstStyle/>
          <a:p>
            <a:pPr algn="ctr"/>
            <a:br>
              <a:rPr lang="en-US" b="1" dirty="0">
                <a:solidFill>
                  <a:srgbClr val="8D136D"/>
                </a:solidFill>
              </a:rPr>
            </a:br>
            <a:r>
              <a:rPr lang="en-US" b="1" dirty="0">
                <a:solidFill>
                  <a:srgbClr val="8D136D"/>
                </a:solidFill>
              </a:rPr>
              <a:t>Example of Model</a:t>
            </a:r>
            <a:br>
              <a:rPr lang="en-US" b="1" dirty="0">
                <a:solidFill>
                  <a:srgbClr val="8D136D"/>
                </a:solidFill>
              </a:rPr>
            </a:br>
            <a:r>
              <a:rPr lang="en-US" dirty="0">
                <a:solidFill>
                  <a:srgbClr val="8D136D"/>
                </a:solidFill>
              </a:rPr>
              <a:t>Example 2: Email Spam Detection</a:t>
            </a:r>
            <a:br>
              <a:rPr lang="en-US" b="1" dirty="0"/>
            </a:br>
            <a:endParaRPr lang="en-US" dirty="0"/>
          </a:p>
        </p:txBody>
      </p:sp>
      <p:sp>
        <p:nvSpPr>
          <p:cNvPr id="6" name="TextBox 5"/>
          <p:cNvSpPr txBox="1"/>
          <p:nvPr/>
        </p:nvSpPr>
        <p:spPr>
          <a:xfrm>
            <a:off x="1310640" y="2196495"/>
            <a:ext cx="6278880" cy="523220"/>
          </a:xfrm>
          <a:prstGeom prst="rect">
            <a:avLst/>
          </a:prstGeom>
          <a:noFill/>
        </p:spPr>
        <p:txBody>
          <a:bodyPr wrap="square">
            <a:spAutoFit/>
          </a:bodyPr>
          <a:lstStyle/>
          <a:p>
            <a:pPr>
              <a:buNone/>
            </a:pPr>
            <a:r>
              <a:rPr lang="en-US" sz="2800" dirty="0"/>
              <a:t>Training data:</a:t>
            </a:r>
            <a:endParaRPr lang="en-US" sz="2800" dirty="0"/>
          </a:p>
        </p:txBody>
      </p:sp>
      <p:graphicFrame>
        <p:nvGraphicFramePr>
          <p:cNvPr id="7" name="Content Placeholder 6"/>
          <p:cNvGraphicFramePr>
            <a:graphicFrameLocks noGrp="1"/>
          </p:cNvGraphicFramePr>
          <p:nvPr>
            <p:ph idx="1"/>
          </p:nvPr>
        </p:nvGraphicFramePr>
        <p:xfrm>
          <a:off x="2336800" y="2914174"/>
          <a:ext cx="7162800" cy="1828800"/>
        </p:xfrm>
        <a:graphic>
          <a:graphicData uri="http://schemas.openxmlformats.org/drawingml/2006/table">
            <a:tbl>
              <a:tblPr/>
              <a:tblGrid>
                <a:gridCol w="3581400"/>
                <a:gridCol w="3581400"/>
              </a:tblGrid>
              <a:tr h="0">
                <a:tc>
                  <a:txBody>
                    <a:bodyPr/>
                    <a:lstStyle/>
                    <a:p>
                      <a:pPr algn="ctr">
                        <a:buNone/>
                      </a:pPr>
                      <a:r>
                        <a:rPr lang="en-US" sz="2400" b="1" dirty="0">
                          <a:solidFill>
                            <a:srgbClr val="8D136D"/>
                          </a:solidFill>
                        </a:rPr>
                        <a:t>Email</a:t>
                      </a:r>
                      <a:endParaRPr lang="en-US" sz="2400" b="1"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b="1" dirty="0">
                          <a:solidFill>
                            <a:srgbClr val="8D136D"/>
                          </a:solidFill>
                        </a:rPr>
                        <a:t>Label</a:t>
                      </a:r>
                      <a:endParaRPr lang="en-US" sz="2400" b="1" dirty="0">
                        <a:solidFill>
                          <a:srgbClr val="8D136D"/>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ctr">
                        <a:buNone/>
                      </a:pPr>
                      <a:r>
                        <a:rPr lang="en-US" sz="2400" dirty="0"/>
                        <a:t>"Win a free iPhone!"</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dirty="0"/>
                        <a:t>Spam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7666">
                <a:tc>
                  <a:txBody>
                    <a:bodyPr/>
                    <a:lstStyle/>
                    <a:p>
                      <a:pPr algn="ctr">
                        <a:buNone/>
                      </a:pPr>
                      <a:r>
                        <a:rPr lang="en-US" sz="2400" dirty="0"/>
                        <a:t>"Meeting at 3 PM"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dirty="0"/>
                        <a:t>Not Spam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ctr">
                        <a:buNone/>
                      </a:pPr>
                      <a:r>
                        <a:rPr lang="en-US" sz="2400" dirty="0"/>
                        <a:t>"Claim your prize now!"</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2400" dirty="0"/>
                        <a:t>Spam</a:t>
                      </a: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600" y="534233"/>
            <a:ext cx="10515600" cy="1325563"/>
          </a:xfrm>
        </p:spPr>
        <p:txBody>
          <a:bodyPr>
            <a:normAutofit fontScale="90000"/>
          </a:bodyPr>
          <a:lstStyle/>
          <a:p>
            <a:pPr algn="ctr"/>
            <a:br>
              <a:rPr lang="en-US" b="1" dirty="0">
                <a:solidFill>
                  <a:srgbClr val="8D136D"/>
                </a:solidFill>
              </a:rPr>
            </a:br>
            <a:r>
              <a:rPr lang="en-US" b="1" dirty="0">
                <a:solidFill>
                  <a:srgbClr val="8D136D"/>
                </a:solidFill>
              </a:rPr>
              <a:t>Example of Model</a:t>
            </a:r>
            <a:br>
              <a:rPr lang="en-US" b="1" dirty="0">
                <a:solidFill>
                  <a:srgbClr val="8D136D"/>
                </a:solidFill>
              </a:rPr>
            </a:br>
            <a:r>
              <a:rPr lang="en-US" dirty="0">
                <a:solidFill>
                  <a:srgbClr val="8D136D"/>
                </a:solidFill>
              </a:rPr>
              <a:t>Example 2: Email Spam Detection</a:t>
            </a:r>
            <a:br>
              <a:rPr lang="en-US" b="1" dirty="0"/>
            </a:br>
            <a:endParaRPr lang="en-US" dirty="0"/>
          </a:p>
        </p:txBody>
      </p:sp>
      <p:sp>
        <p:nvSpPr>
          <p:cNvPr id="4" name="Content Placeholder 3"/>
          <p:cNvSpPr>
            <a:spLocks noGrp="1"/>
          </p:cNvSpPr>
          <p:nvPr>
            <p:ph idx="1"/>
          </p:nvPr>
        </p:nvSpPr>
        <p:spPr>
          <a:xfrm>
            <a:off x="1173480" y="2104509"/>
            <a:ext cx="10515600" cy="4351338"/>
          </a:xfrm>
        </p:spPr>
        <p:txBody>
          <a:bodyPr/>
          <a:lstStyle/>
          <a:p>
            <a:r>
              <a:rPr lang="en-US" dirty="0"/>
              <a:t>The model learns that words like </a:t>
            </a:r>
            <a:r>
              <a:rPr lang="en-US" b="1" dirty="0"/>
              <a:t>"free," "win," "prize,"</a:t>
            </a:r>
            <a:r>
              <a:rPr lang="en-US" dirty="0"/>
              <a:t> often appear in spam emails.</a:t>
            </a:r>
            <a:endParaRPr lang="en-US" dirty="0"/>
          </a:p>
          <a:p>
            <a:endParaRPr lang="en-US" dirty="0"/>
          </a:p>
          <a:p>
            <a:pPr>
              <a:buFont typeface="Wingdings" panose="05000000000000000000" pitchFamily="2" charset="2"/>
              <a:buChar char="q"/>
            </a:pPr>
            <a:r>
              <a:rPr lang="en-US" dirty="0"/>
              <a:t> New email:</a:t>
            </a:r>
            <a:endParaRPr lang="en-US" dirty="0"/>
          </a:p>
          <a:p>
            <a:pPr marL="0" indent="0" algn="ctr">
              <a:buNone/>
            </a:pPr>
            <a:r>
              <a:rPr lang="en-US" dirty="0"/>
              <a:t>"Win cash prize today!“</a:t>
            </a:r>
            <a:endParaRPr lang="en-US" dirty="0"/>
          </a:p>
          <a:p>
            <a:pPr marL="0" indent="0" algn="ctr">
              <a:buNone/>
            </a:pPr>
            <a:endParaRPr lang="en-US" dirty="0"/>
          </a:p>
          <a:p>
            <a:pPr>
              <a:buFont typeface="Wingdings" panose="05000000000000000000" pitchFamily="2" charset="2"/>
              <a:buChar char="Ø"/>
            </a:pPr>
            <a:r>
              <a:rPr lang="en-US" dirty="0"/>
              <a:t>The model predicts: </a:t>
            </a:r>
            <a:r>
              <a:rPr lang="en-US" dirty="0">
                <a:solidFill>
                  <a:srgbClr val="8D136D"/>
                </a:solidFill>
              </a:rPr>
              <a:t>Spam</a:t>
            </a:r>
            <a:endParaRPr lang="en-US" dirty="0">
              <a:solidFill>
                <a:srgbClr val="8D136D"/>
              </a:solidFill>
            </a:endParaRPr>
          </a:p>
          <a:p>
            <a:endParaRPr lang="en-US" dirty="0"/>
          </a:p>
        </p:txBody>
      </p:sp>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704215"/>
            <a:ext cx="10515600" cy="986790"/>
          </a:xfrm>
        </p:spPr>
        <p:txBody>
          <a:bodyPr/>
          <a:p>
            <a:pPr algn="ctr"/>
            <a:r>
              <a:rPr lang="en-US" b="1" dirty="0">
                <a:latin typeface="Times New Roman" panose="02020603050405020304" pitchFamily="18" charset="0"/>
                <a:cs typeface="Times New Roman" panose="02020603050405020304" pitchFamily="18" charset="0"/>
                <a:sym typeface="+mn-ea"/>
              </a:rPr>
              <a:t>Model</a:t>
            </a:r>
            <a:endParaRPr lang="en-US"/>
          </a:p>
        </p:txBody>
      </p:sp>
      <p:sp>
        <p:nvSpPr>
          <p:cNvPr id="3" name="Content Placeholder 2"/>
          <p:cNvSpPr>
            <a:spLocks noGrp="1"/>
          </p:cNvSpPr>
          <p:nvPr>
            <p:ph idx="1"/>
          </p:nvPr>
        </p:nvSpPr>
        <p:spPr/>
        <p:txBody>
          <a:bodyPr/>
          <a:p>
            <a:pPr marL="0" indent="0" algn="just">
              <a:buNone/>
            </a:pPr>
            <a:r>
              <a:rPr lang="en-US" altLang="en-US" sz="2400"/>
              <a:t>A machine learning model is fundamentally a mathematical function that learns a mapping from input features to an output. The general mathematical representation is:</a:t>
            </a:r>
            <a:endParaRPr lang="en-US" altLang="en-US" sz="2400"/>
          </a:p>
          <a:p>
            <a:pPr algn="just"/>
            <a:endParaRPr lang="en-US" altLang="en-US" sz="2400"/>
          </a:p>
        </p:txBody>
      </p:sp>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pic>
        <p:nvPicPr>
          <p:cNvPr id="5" name="Picture 4"/>
          <p:cNvPicPr>
            <a:picLocks noChangeAspect="1"/>
          </p:cNvPicPr>
          <p:nvPr/>
        </p:nvPicPr>
        <p:blipFill>
          <a:blip r:embed="rId1"/>
          <a:stretch>
            <a:fillRect/>
          </a:stretch>
        </p:blipFill>
        <p:spPr>
          <a:xfrm>
            <a:off x="1226820" y="2979420"/>
            <a:ext cx="10517505" cy="29368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455295"/>
            <a:ext cx="10515600" cy="726440"/>
          </a:xfrm>
        </p:spPr>
        <p:txBody>
          <a:bodyPr/>
          <a:p>
            <a:pPr algn="ctr"/>
            <a:r>
              <a:rPr lang="en-US" b="1" dirty="0">
                <a:latin typeface="Times New Roman" panose="02020603050405020304" pitchFamily="18" charset="0"/>
                <a:cs typeface="Times New Roman" panose="02020603050405020304" pitchFamily="18" charset="0"/>
                <a:sym typeface="+mn-ea"/>
              </a:rPr>
              <a:t>Model</a:t>
            </a:r>
            <a:endParaRPr lang="en-US"/>
          </a:p>
        </p:txBody>
      </p:sp>
      <p:sp>
        <p:nvSpPr>
          <p:cNvPr id="3" name="Content Placeholder 2"/>
          <p:cNvSpPr>
            <a:spLocks noGrp="1"/>
          </p:cNvSpPr>
          <p:nvPr>
            <p:ph idx="1"/>
          </p:nvPr>
        </p:nvSpPr>
        <p:spPr>
          <a:xfrm>
            <a:off x="838200" y="1390650"/>
            <a:ext cx="10515600" cy="4786630"/>
          </a:xfrm>
        </p:spPr>
        <p:txBody>
          <a:bodyPr>
            <a:normAutofit fontScale="80000"/>
          </a:bodyPr>
          <a:p>
            <a:pPr marL="0" indent="0" algn="just">
              <a:buNone/>
            </a:pPr>
            <a:r>
              <a:rPr lang="en-US" altLang="en-US" sz="3110" b="1"/>
              <a:t>Weights</a:t>
            </a:r>
            <a:endParaRPr lang="en-US" altLang="en-US" sz="3110" b="1"/>
          </a:p>
          <a:p>
            <a:pPr algn="just">
              <a:buFont typeface="Wingdings" panose="05000000000000000000" charset="0"/>
              <a:buChar char="ü"/>
            </a:pPr>
            <a:r>
              <a:rPr lang="en-US" altLang="en-US" sz="2400"/>
              <a:t>A weight determines how important an input feature is in making a prediction.</a:t>
            </a:r>
            <a:endParaRPr lang="en-US" altLang="en-US" sz="2400"/>
          </a:p>
          <a:p>
            <a:pPr algn="just">
              <a:buFont typeface="Wingdings" panose="05000000000000000000" charset="0"/>
              <a:buChar char="ü"/>
            </a:pPr>
            <a:r>
              <a:rPr lang="en-US" altLang="en-US" sz="2400"/>
              <a:t>Weights (W) scale the influence of each input feature.</a:t>
            </a:r>
            <a:endParaRPr lang="en-US" altLang="en-US" sz="2400"/>
          </a:p>
          <a:p>
            <a:pPr marL="0" indent="0" algn="just">
              <a:buNone/>
            </a:pPr>
            <a:endParaRPr lang="en-US" altLang="en-US" sz="2400"/>
          </a:p>
          <a:p>
            <a:pPr marL="0" indent="0" algn="just">
              <a:buNone/>
            </a:pPr>
            <a:r>
              <a:rPr lang="en-US" altLang="en-US" sz="3500" b="1"/>
              <a:t>Bias</a:t>
            </a:r>
            <a:endParaRPr lang="en-US" altLang="en-US" sz="3500" b="1"/>
          </a:p>
          <a:p>
            <a:pPr algn="just">
              <a:buFont typeface="Wingdings" panose="05000000000000000000" charset="0"/>
              <a:buChar char="ü"/>
            </a:pPr>
            <a:r>
              <a:rPr lang="en-US" altLang="en-US" sz="2400"/>
              <a:t>The bias is a constant value added to the prediction.</a:t>
            </a:r>
            <a:endParaRPr lang="en-US" altLang="en-US" sz="2400"/>
          </a:p>
          <a:p>
            <a:pPr algn="just">
              <a:buFont typeface="Wingdings" panose="05000000000000000000" charset="0"/>
              <a:buChar char="ü"/>
            </a:pPr>
            <a:r>
              <a:rPr lang="en-US" altLang="en-US" sz="2400">
                <a:sym typeface="+mn-ea"/>
              </a:rPr>
              <a:t>Bias (b) provides an adjustable offset, allowing the model to fit the data more accurately.</a:t>
            </a:r>
            <a:endParaRPr lang="en-US" altLang="en-US" sz="2400"/>
          </a:p>
          <a:p>
            <a:pPr marL="0" indent="0" algn="just">
              <a:buNone/>
            </a:pPr>
            <a:endParaRPr lang="en-US" altLang="en-US" sz="2400"/>
          </a:p>
          <a:p>
            <a:pPr marL="0" indent="0" algn="just">
              <a:buNone/>
            </a:pPr>
            <a:r>
              <a:rPr lang="en-US" altLang="en-US" sz="3000" b="1"/>
              <a:t>Why are Weights and Biases Called Parameters?</a:t>
            </a:r>
            <a:endParaRPr lang="en-US" altLang="en-US" sz="3000" b="1"/>
          </a:p>
          <a:p>
            <a:pPr marL="0" indent="0" algn="just">
              <a:buNone/>
            </a:pPr>
            <a:r>
              <a:rPr lang="en-US" altLang="en-US" sz="2400"/>
              <a:t>They are called parameters because the learning algorithm automatically adjusts them during training.</a:t>
            </a:r>
            <a:endParaRPr lang="en-US" altLang="en-US" sz="2400"/>
          </a:p>
        </p:txBody>
      </p:sp>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sp>
        <p:nvSpPr>
          <p:cNvPr id="7" name="Content Placeholder 6"/>
          <p:cNvSpPr/>
          <p:nvPr>
            <p:ph idx="1"/>
          </p:nvPr>
        </p:nvSpPr>
        <p:spPr>
          <a:xfrm>
            <a:off x="838200" y="1129030"/>
            <a:ext cx="10515600" cy="5048250"/>
          </a:xfrm>
        </p:spPr>
        <p:txBody>
          <a:bodyPr/>
          <a:p>
            <a:endParaRPr lang="en-US"/>
          </a:p>
        </p:txBody>
      </p:sp>
      <p:pic>
        <p:nvPicPr>
          <p:cNvPr id="8" name="Picture 7" descr="ChatGPT Image Aug 3, 2026, 08_43_58 PM"/>
          <p:cNvPicPr>
            <a:picLocks noChangeAspect="1"/>
          </p:cNvPicPr>
          <p:nvPr/>
        </p:nvPicPr>
        <p:blipFill>
          <a:blip r:embed="rId1"/>
          <a:stretch>
            <a:fillRect/>
          </a:stretch>
        </p:blipFill>
        <p:spPr>
          <a:xfrm>
            <a:off x="952500" y="398145"/>
            <a:ext cx="10287000" cy="645985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1"/>
          <a:stretch>
            <a:fillRect/>
          </a:stretch>
        </p:blipFill>
        <p:spPr>
          <a:xfrm>
            <a:off x="1635760" y="968534"/>
            <a:ext cx="9472612" cy="4736306"/>
          </a:xfrm>
          <a:prstGeom prst="rect">
            <a:avLst/>
          </a:prstGeom>
        </p:spPr>
      </p:pic>
      <p:sp>
        <p:nvSpPr>
          <p:cNvPr id="2" name="Slide Number Placeholder 1"/>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Types of Machine Learning</a:t>
            </a:r>
            <a:endParaRPr lang="en-US" dirty="0">
              <a:latin typeface="Times New Roman" panose="02020603050405020304" pitchFamily="18" charset="0"/>
              <a:cs typeface="Times New Roman" panose="02020603050405020304" pitchFamily="18" charset="0"/>
            </a:endParaRPr>
          </a:p>
        </p:txBody>
      </p:sp>
      <p:pic>
        <p:nvPicPr>
          <p:cNvPr id="5" name="Content Placeholder 4"/>
          <p:cNvPicPr>
            <a:picLocks noChangeAspect="1"/>
          </p:cNvPicPr>
          <p:nvPr>
            <p:ph idx="1"/>
          </p:nvPr>
        </p:nvPicPr>
        <p:blipFill>
          <a:blip r:embed="rId1"/>
          <a:stretch>
            <a:fillRect/>
          </a:stretch>
        </p:blipFill>
        <p:spPr>
          <a:xfrm>
            <a:off x="2075180" y="1578610"/>
            <a:ext cx="8040370" cy="4351655"/>
          </a:xfrm>
          <a:prstGeom prst="rect">
            <a:avLst/>
          </a:prstGeom>
        </p:spPr>
      </p:pic>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Times New Roman" panose="02020603050405020304" pitchFamily="18" charset="0"/>
                <a:cs typeface="Times New Roman" panose="02020603050405020304" pitchFamily="18" charset="0"/>
              </a:rPr>
              <a:t>Types of Machine Learning : </a:t>
            </a:r>
            <a:r>
              <a:rPr lang="en-US" b="1" dirty="0">
                <a:solidFill>
                  <a:srgbClr val="FF0000"/>
                </a:solidFill>
                <a:sym typeface="+mn-ea"/>
              </a:rPr>
              <a:t>Supervised Learning</a:t>
            </a:r>
            <a:endParaRPr lang="en-US"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582295" y="1453515"/>
            <a:ext cx="10899140" cy="4902200"/>
          </a:xfrm>
        </p:spPr>
        <p:txBody>
          <a:bodyPr>
            <a:noAutofit/>
          </a:bodyPr>
          <a:lstStyle/>
          <a:p>
            <a:pPr marL="0" indent="0" algn="just">
              <a:buNone/>
            </a:pPr>
            <a:r>
              <a:rPr lang="en-US" altLang="en-US" b="1" dirty="0"/>
              <a:t>Classification</a:t>
            </a:r>
            <a:endParaRPr lang="en-US" altLang="en-US" b="1" dirty="0"/>
          </a:p>
          <a:p>
            <a:pPr marL="0" indent="0" algn="just">
              <a:buNone/>
            </a:pPr>
            <a:r>
              <a:rPr lang="en-US" altLang="en-US" sz="2400" dirty="0"/>
              <a:t>The left figure shows Classification.</a:t>
            </a:r>
            <a:endParaRPr lang="en-US" altLang="en-US" sz="2400" dirty="0"/>
          </a:p>
          <a:p>
            <a:pPr marL="0" indent="0" algn="just">
              <a:buNone/>
            </a:pPr>
            <a:r>
              <a:rPr lang="en-US" altLang="en-US" sz="2400" dirty="0"/>
              <a:t>Here, the algorithm predicts a category (class).</a:t>
            </a:r>
            <a:endParaRPr lang="en-US" altLang="en-US" sz="2400" dirty="0"/>
          </a:p>
          <a:p>
            <a:pPr marL="0" indent="0" algn="just">
              <a:buNone/>
            </a:pPr>
            <a:endParaRPr lang="en-US" altLang="en-US" sz="2400" dirty="0"/>
          </a:p>
          <a:p>
            <a:pPr marL="0" indent="0" algn="just">
              <a:buNone/>
            </a:pPr>
            <a:r>
              <a:rPr lang="en-US" altLang="en-US" sz="2400" dirty="0"/>
              <a:t>Notice in the figure:</a:t>
            </a:r>
            <a:endParaRPr lang="en-US" altLang="en-US" sz="2400" dirty="0"/>
          </a:p>
          <a:p>
            <a:pPr marL="914400" lvl="2" indent="457200" algn="just">
              <a:buNone/>
            </a:pPr>
            <a:r>
              <a:rPr lang="en-US" altLang="en-US" sz="2400" dirty="0"/>
              <a:t>Blue dots belong to one class.</a:t>
            </a:r>
            <a:endParaRPr lang="en-US" altLang="en-US" sz="2400" dirty="0"/>
          </a:p>
          <a:p>
            <a:pPr marL="914400" lvl="2" indent="457200" algn="just">
              <a:buNone/>
            </a:pPr>
            <a:r>
              <a:rPr lang="en-US" altLang="en-US" sz="2400" dirty="0"/>
              <a:t>Red triangles belong to another class.</a:t>
            </a:r>
            <a:endParaRPr lang="en-US" altLang="en-US" sz="2400" dirty="0"/>
          </a:p>
          <a:p>
            <a:pPr marL="914400" lvl="2" indent="457200" algn="just">
              <a:buNone/>
            </a:pPr>
            <a:r>
              <a:rPr lang="en-US" altLang="en-US" sz="2400" dirty="0"/>
              <a:t>The dashed circles represent class boundaries.</a:t>
            </a:r>
            <a:endParaRPr lang="en-US" altLang="en-US" sz="2400" dirty="0"/>
          </a:p>
          <a:p>
            <a:pPr marL="914400" lvl="2" indent="457200" algn="just">
              <a:buNone/>
            </a:pPr>
            <a:r>
              <a:rPr lang="en-US" altLang="en-US" sz="2400" dirty="0"/>
              <a:t>The yellow star is a new data point.</a:t>
            </a:r>
            <a:endParaRPr lang="en-US" altLang="en-US" sz="2400" dirty="0"/>
          </a:p>
          <a:p>
            <a:pPr marL="0" indent="0" algn="just">
              <a:buNone/>
            </a:pPr>
            <a:endParaRPr lang="en-US" altLang="en-US" sz="2400" dirty="0"/>
          </a:p>
          <a:p>
            <a:pPr marL="0" indent="0" algn="ctr">
              <a:buNone/>
            </a:pPr>
            <a:r>
              <a:rPr lang="en-US" altLang="en-US" sz="2400" b="1" dirty="0">
                <a:solidFill>
                  <a:srgbClr val="FF0000"/>
                </a:solidFill>
              </a:rPr>
              <a:t>The model predicts which class the new point belongs to.</a:t>
            </a:r>
            <a:endParaRPr lang="en-US" altLang="en-US" sz="2400" b="1" dirty="0">
              <a:solidFill>
                <a:srgbClr val="FF0000"/>
              </a:solidFill>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nvPr>
        </p:nvGraphicFramePr>
        <p:xfrm>
          <a:off x="1631852" y="1600200"/>
          <a:ext cx="9312814" cy="4699001"/>
        </p:xfrm>
        <a:graphic>
          <a:graphicData uri="http://schemas.openxmlformats.org/drawingml/2006/table">
            <a:tbl>
              <a:tblPr firstRow="1" bandRow="1">
                <a:tableStyleId>{5C22544A-7EE6-4342-B048-85BDC9FD1C3A}</a:tableStyleId>
              </a:tblPr>
              <a:tblGrid>
                <a:gridCol w="3713871"/>
                <a:gridCol w="5598943"/>
              </a:tblGrid>
              <a:tr h="409980">
                <a:tc>
                  <a:txBody>
                    <a:bodyPr/>
                    <a:lstStyle/>
                    <a:p>
                      <a:pPr algn="ctr"/>
                      <a:r>
                        <a:rPr lang="en-US" sz="2000" b="1" dirty="0">
                          <a:solidFill>
                            <a:schemeClr val="bg2">
                              <a:lumMod val="90000"/>
                            </a:schemeClr>
                          </a:solidFill>
                        </a:rPr>
                        <a:t>Course Code:</a:t>
                      </a:r>
                      <a:r>
                        <a:rPr lang="en-US" sz="2000" dirty="0">
                          <a:solidFill>
                            <a:schemeClr val="bg2">
                              <a:lumMod val="90000"/>
                            </a:schemeClr>
                          </a:solidFill>
                        </a:rPr>
                        <a:t> </a:t>
                      </a:r>
                      <a:endParaRPr lang="en-US" sz="2000" dirty="0">
                        <a:solidFill>
                          <a:schemeClr val="bg2">
                            <a:lumMod val="90000"/>
                          </a:schemeClr>
                        </a:solidFill>
                      </a:endParaRPr>
                    </a:p>
                  </a:txBody>
                  <a:tcPr anchor="ctr"/>
                </a:tc>
                <a:tc>
                  <a:txBody>
                    <a:bodyPr/>
                    <a:lstStyle/>
                    <a:p>
                      <a:pPr algn="ctr"/>
                      <a:r>
                        <a:rPr lang="en-US" sz="2000" dirty="0">
                          <a:solidFill>
                            <a:schemeClr val="bg2">
                              <a:lumMod val="90000"/>
                            </a:schemeClr>
                          </a:solidFill>
                        </a:rPr>
                        <a:t>CSE 425</a:t>
                      </a:r>
                      <a:endParaRPr lang="en-US" sz="2000" dirty="0">
                        <a:solidFill>
                          <a:schemeClr val="bg2">
                            <a:lumMod val="90000"/>
                          </a:schemeClr>
                        </a:solidFill>
                      </a:endParaRPr>
                    </a:p>
                  </a:txBody>
                  <a:tcPr anchor="ctr"/>
                </a:tc>
              </a:tr>
              <a:tr h="409980">
                <a:tc>
                  <a:txBody>
                    <a:bodyPr/>
                    <a:lstStyle/>
                    <a:p>
                      <a:pPr algn="ctr"/>
                      <a:r>
                        <a:rPr lang="en-US" sz="2000" b="1" dirty="0">
                          <a:solidFill>
                            <a:srgbClr val="C00000"/>
                          </a:solidFill>
                        </a:rPr>
                        <a:t>Course Title: </a:t>
                      </a:r>
                      <a:endParaRPr lang="en-US" sz="2000" b="1" dirty="0">
                        <a:solidFill>
                          <a:srgbClr val="C00000"/>
                        </a:solidFill>
                      </a:endParaRPr>
                    </a:p>
                  </a:txBody>
                  <a:tcPr anchor="ctr"/>
                </a:tc>
                <a:tc>
                  <a:txBody>
                    <a:bodyPr/>
                    <a:lstStyle/>
                    <a:p>
                      <a:pPr algn="ctr"/>
                      <a:r>
                        <a:rPr lang="en-US" sz="2000" b="1" dirty="0">
                          <a:solidFill>
                            <a:srgbClr val="C00000"/>
                          </a:solidFill>
                        </a:rPr>
                        <a:t>Machine Learning</a:t>
                      </a:r>
                      <a:endParaRPr lang="en-US" sz="2000" b="1" dirty="0">
                        <a:solidFill>
                          <a:srgbClr val="C00000"/>
                        </a:solidFill>
                      </a:endParaRPr>
                    </a:p>
                  </a:txBody>
                  <a:tcPr anchor="ctr"/>
                </a:tc>
              </a:tr>
              <a:tr h="409980">
                <a:tc>
                  <a:txBody>
                    <a:bodyPr/>
                    <a:lstStyle/>
                    <a:p>
                      <a:pPr algn="ctr"/>
                      <a:r>
                        <a:rPr lang="en-US" sz="2000" b="1" dirty="0"/>
                        <a:t>Credit Hours :</a:t>
                      </a:r>
                      <a:r>
                        <a:rPr lang="en-US" sz="2000" dirty="0"/>
                        <a:t> </a:t>
                      </a:r>
                      <a:endParaRPr lang="en-US" sz="2000" dirty="0"/>
                    </a:p>
                  </a:txBody>
                  <a:tcPr anchor="ctr"/>
                </a:tc>
                <a:tc>
                  <a:txBody>
                    <a:bodyPr/>
                    <a:lstStyle/>
                    <a:p>
                      <a:pPr algn="ctr"/>
                      <a:r>
                        <a:rPr lang="en-US" sz="2000" dirty="0"/>
                        <a:t>3 </a:t>
                      </a:r>
                      <a:endParaRPr lang="en-US" sz="2000" dirty="0"/>
                    </a:p>
                  </a:txBody>
                  <a:tcPr anchor="ctr"/>
                </a:tc>
              </a:tr>
              <a:tr h="409980">
                <a:tc>
                  <a:txBody>
                    <a:bodyPr/>
                    <a:lstStyle/>
                    <a:p>
                      <a:pPr algn="ctr"/>
                      <a:r>
                        <a:rPr lang="en-US" sz="2000" b="1" dirty="0"/>
                        <a:t>Contact Hours:</a:t>
                      </a:r>
                      <a:r>
                        <a:rPr lang="en-US" sz="2000" dirty="0"/>
                        <a:t> </a:t>
                      </a:r>
                      <a:endParaRPr lang="en-US" sz="2000" dirty="0"/>
                    </a:p>
                  </a:txBody>
                  <a:tcPr anchor="ctr"/>
                </a:tc>
                <a:tc>
                  <a:txBody>
                    <a:bodyPr/>
                    <a:lstStyle/>
                    <a:p>
                      <a:pPr algn="ctr"/>
                      <a:r>
                        <a:rPr lang="en-US" sz="2000" dirty="0"/>
                        <a:t>3 </a:t>
                      </a:r>
                      <a:endParaRPr lang="en-US" sz="2000" dirty="0"/>
                    </a:p>
                  </a:txBody>
                  <a:tcPr anchor="ctr"/>
                </a:tc>
              </a:tr>
              <a:tr h="409980">
                <a:tc>
                  <a:txBody>
                    <a:bodyPr/>
                    <a:lstStyle/>
                    <a:p>
                      <a:pPr algn="ctr"/>
                      <a:r>
                        <a:rPr lang="en-US" sz="2000" dirty="0"/>
                        <a:t>Total Marks:</a:t>
                      </a:r>
                      <a:endParaRPr lang="en-US" sz="2000" dirty="0"/>
                    </a:p>
                  </a:txBody>
                  <a:tcPr/>
                </a:tc>
                <a:tc>
                  <a:txBody>
                    <a:bodyPr/>
                    <a:lstStyle/>
                    <a:p>
                      <a:pPr algn="ctr"/>
                      <a:r>
                        <a:rPr lang="en-US" sz="2000" dirty="0"/>
                        <a:t>100</a:t>
                      </a:r>
                      <a:endParaRPr lang="en-US" sz="2000" dirty="0"/>
                    </a:p>
                  </a:txBody>
                  <a:tcPr/>
                </a:tc>
              </a:tr>
              <a:tr h="409980">
                <a:tc>
                  <a:txBody>
                    <a:bodyPr/>
                    <a:lstStyle/>
                    <a:p>
                      <a:pPr algn="ctr"/>
                      <a:r>
                        <a:rPr lang="en-US" sz="2000" b="1" dirty="0"/>
                        <a:t>Category:</a:t>
                      </a:r>
                      <a:r>
                        <a:rPr lang="en-US" sz="2000" dirty="0"/>
                        <a:t>  </a:t>
                      </a:r>
                      <a:endParaRPr lang="en-US" sz="2000" dirty="0"/>
                    </a:p>
                  </a:txBody>
                  <a:tcPr anchor="ctr"/>
                </a:tc>
                <a:tc>
                  <a:txBody>
                    <a:bodyPr/>
                    <a:lstStyle/>
                    <a:p>
                      <a:pPr algn="ctr"/>
                      <a:r>
                        <a:rPr lang="en-US" sz="2000" b="1" dirty="0">
                          <a:solidFill>
                            <a:srgbClr val="C00000"/>
                          </a:solidFill>
                        </a:rPr>
                        <a:t>Both Science and Engineering</a:t>
                      </a:r>
                      <a:endParaRPr lang="en-US" sz="2000" b="1" dirty="0">
                        <a:solidFill>
                          <a:srgbClr val="C00000"/>
                        </a:solidFill>
                      </a:endParaRPr>
                    </a:p>
                  </a:txBody>
                  <a:tcPr anchor="ctr"/>
                </a:tc>
              </a:tr>
              <a:tr h="2239121">
                <a:tc>
                  <a:txBody>
                    <a:bodyPr/>
                    <a:lstStyle/>
                    <a:p>
                      <a:pPr algn="ctr"/>
                      <a:r>
                        <a:rPr lang="en-US" sz="2000" b="1" dirty="0"/>
                        <a:t>Prerequisites:</a:t>
                      </a:r>
                      <a:r>
                        <a:rPr lang="en-US" sz="2000" dirty="0"/>
                        <a:t> </a:t>
                      </a:r>
                      <a:endParaRPr lang="en-US" sz="2000" dirty="0"/>
                    </a:p>
                  </a:txBody>
                  <a:tcPr anchor="ctr"/>
                </a:tc>
                <a:tc>
                  <a:txBody>
                    <a:bodyPr/>
                    <a:lstStyle/>
                    <a:p>
                      <a:pPr marL="342900" indent="-342900" algn="l">
                        <a:buFont typeface="Wingdings" panose="05000000000000000000" pitchFamily="2" charset="2"/>
                        <a:buChar char="ü"/>
                      </a:pPr>
                      <a:r>
                        <a:rPr lang="en-US" sz="2000" b="1" dirty="0"/>
                        <a:t>Data Structure</a:t>
                      </a:r>
                      <a:endParaRPr lang="en-US" sz="2000" b="1" dirty="0"/>
                    </a:p>
                    <a:p>
                      <a:pPr marL="342900" indent="-342900" algn="l">
                        <a:buFont typeface="Wingdings" panose="05000000000000000000" pitchFamily="2" charset="2"/>
                        <a:buChar char="ü"/>
                      </a:pPr>
                      <a:r>
                        <a:rPr lang="en-US" sz="2000" b="1" dirty="0"/>
                        <a:t>Algorithms</a:t>
                      </a:r>
                      <a:endParaRPr lang="en-US" sz="2000" b="1" dirty="0"/>
                    </a:p>
                    <a:p>
                      <a:pPr marL="342900" indent="-342900" algn="l">
                        <a:buFont typeface="Wingdings" panose="05000000000000000000" pitchFamily="2" charset="2"/>
                        <a:buChar char="ü"/>
                      </a:pPr>
                      <a:r>
                        <a:rPr lang="en-US" sz="2000" b="1" dirty="0"/>
                        <a:t>Computer Programming</a:t>
                      </a:r>
                      <a:endParaRPr lang="en-US" sz="2000" b="1" dirty="0"/>
                    </a:p>
                    <a:p>
                      <a:pPr marL="342900" indent="-342900" algn="l">
                        <a:buFont typeface="Wingdings" panose="05000000000000000000" pitchFamily="2" charset="2"/>
                        <a:buChar char="ü"/>
                      </a:pPr>
                      <a:r>
                        <a:rPr lang="en-US" sz="2000" b="1" dirty="0"/>
                        <a:t>Data Science</a:t>
                      </a:r>
                      <a:endParaRPr lang="en-US" sz="2000" b="1" dirty="0"/>
                    </a:p>
                    <a:p>
                      <a:pPr marL="342900" indent="-342900" algn="l">
                        <a:buFont typeface="Wingdings" panose="05000000000000000000" pitchFamily="2" charset="2"/>
                        <a:buChar char="ü"/>
                      </a:pPr>
                      <a:r>
                        <a:rPr lang="en-US" sz="2000" b="1" dirty="0"/>
                        <a:t>Artificial Intelligence (AI)</a:t>
                      </a:r>
                      <a:endParaRPr lang="en-US" sz="2000" b="1" dirty="0"/>
                    </a:p>
                    <a:p>
                      <a:pPr marL="342900" indent="-342900" algn="l">
                        <a:buFont typeface="Wingdings" panose="05000000000000000000" pitchFamily="2" charset="2"/>
                        <a:buChar char="ü"/>
                      </a:pPr>
                      <a:r>
                        <a:rPr lang="en-US" sz="1800" b="1" kern="1200" dirty="0">
                          <a:solidFill>
                            <a:schemeClr val="dk1"/>
                          </a:solidFill>
                          <a:effectLst/>
                          <a:latin typeface="+mn-lt"/>
                          <a:ea typeface="+mn-ea"/>
                          <a:cs typeface="+mn-cs"/>
                        </a:rPr>
                        <a:t>Probability and Statistics</a:t>
                      </a:r>
                      <a:endParaRPr lang="en-US" sz="1800" b="1" kern="1200" dirty="0">
                        <a:solidFill>
                          <a:schemeClr val="dk1"/>
                        </a:solidFill>
                        <a:effectLst/>
                        <a:latin typeface="+mn-lt"/>
                        <a:ea typeface="+mn-ea"/>
                        <a:cs typeface="+mn-cs"/>
                      </a:endParaRPr>
                    </a:p>
                    <a:p>
                      <a:pPr marL="342900" indent="-342900" algn="l">
                        <a:buFont typeface="Wingdings" panose="05000000000000000000" pitchFamily="2" charset="2"/>
                        <a:buChar char="ü"/>
                      </a:pPr>
                      <a:r>
                        <a:rPr lang="en-US" sz="1800" b="1" kern="1200" dirty="0">
                          <a:solidFill>
                            <a:schemeClr val="dk1"/>
                          </a:solidFill>
                          <a:effectLst/>
                          <a:latin typeface="+mn-lt"/>
                          <a:ea typeface="+mn-ea"/>
                          <a:cs typeface="+mn-cs"/>
                        </a:rPr>
                        <a:t>Python</a:t>
                      </a:r>
                      <a:endParaRPr lang="en-US" sz="2000" dirty="0"/>
                    </a:p>
                  </a:txBody>
                  <a:tcPr anchor="ctr"/>
                </a:tc>
              </a:tr>
            </a:tbl>
          </a:graphicData>
        </a:graphic>
      </p:graphicFrame>
      <p:sp>
        <p:nvSpPr>
          <p:cNvPr id="2" name="TextBox 1"/>
          <p:cNvSpPr txBox="1"/>
          <p:nvPr/>
        </p:nvSpPr>
        <p:spPr>
          <a:xfrm>
            <a:off x="3885419" y="802640"/>
            <a:ext cx="4805680" cy="646331"/>
          </a:xfrm>
          <a:prstGeom prst="rect">
            <a:avLst/>
          </a:prstGeom>
          <a:noFill/>
        </p:spPr>
        <p:txBody>
          <a:bodyPr wrap="square" rtlCol="0">
            <a:spAutoFit/>
          </a:bodyPr>
          <a:lstStyle/>
          <a:p>
            <a:pPr algn="ctr"/>
            <a:r>
              <a:rPr lang="en-US" sz="3600" b="1" dirty="0">
                <a:solidFill>
                  <a:srgbClr val="C00000"/>
                </a:solidFill>
              </a:rPr>
              <a:t>Course Information</a:t>
            </a:r>
            <a:endParaRPr lang="en-US" sz="3600" b="1" dirty="0">
              <a:solidFill>
                <a:srgbClr val="C00000"/>
              </a:solidFill>
            </a:endParaRPr>
          </a:p>
        </p:txBody>
      </p:sp>
      <p:sp>
        <p:nvSpPr>
          <p:cNvPr id="3" name="Slide Number Placeholder 2"/>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Times New Roman" panose="02020603050405020304" pitchFamily="18" charset="0"/>
                <a:cs typeface="Times New Roman" panose="02020603050405020304" pitchFamily="18" charset="0"/>
              </a:rPr>
              <a:t>Types of Machine Learning : </a:t>
            </a:r>
            <a:r>
              <a:rPr lang="en-US" b="1" dirty="0">
                <a:solidFill>
                  <a:srgbClr val="FF0000"/>
                </a:solidFill>
                <a:sym typeface="+mn-ea"/>
              </a:rPr>
              <a:t>Supervised Learning</a:t>
            </a:r>
            <a:endParaRPr lang="en-US"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582295" y="1453515"/>
            <a:ext cx="10899140" cy="4902200"/>
          </a:xfrm>
        </p:spPr>
        <p:txBody>
          <a:bodyPr>
            <a:noAutofit/>
          </a:bodyPr>
          <a:lstStyle/>
          <a:p>
            <a:pPr algn="just">
              <a:buFont typeface="Wingdings" panose="05000000000000000000" charset="0"/>
              <a:buChar char="o"/>
            </a:pPr>
            <a:r>
              <a:rPr lang="en-US" altLang="en-US" b="1" dirty="0">
                <a:solidFill>
                  <a:schemeClr val="tx2"/>
                </a:solidFill>
              </a:rPr>
              <a:t> Classification Example : Disease Diagnosis</a:t>
            </a:r>
            <a:endParaRPr lang="en-US" altLang="en-US" b="1" dirty="0">
              <a:solidFill>
                <a:schemeClr val="tx2"/>
              </a:solidFill>
            </a:endParaRPr>
          </a:p>
          <a:p>
            <a:pPr marL="0" indent="0" algn="just">
              <a:buNone/>
            </a:pPr>
            <a:r>
              <a:rPr lang="en-US" altLang="en-US" b="1" dirty="0"/>
              <a:t>Input</a:t>
            </a:r>
            <a:endParaRPr lang="en-US" altLang="en-US" b="1" dirty="0"/>
          </a:p>
          <a:p>
            <a:pPr marL="457200" lvl="1" indent="457200" algn="just">
              <a:buNone/>
            </a:pPr>
            <a:r>
              <a:rPr lang="en-US" altLang="en-US" b="1" dirty="0"/>
              <a:t>Fever</a:t>
            </a:r>
            <a:endParaRPr lang="en-US" altLang="en-US" b="1" dirty="0"/>
          </a:p>
          <a:p>
            <a:pPr marL="457200" lvl="1" indent="457200" algn="just">
              <a:buNone/>
            </a:pPr>
            <a:r>
              <a:rPr lang="en-US" altLang="en-US" b="1" dirty="0"/>
              <a:t>Blood Pressure</a:t>
            </a:r>
            <a:endParaRPr lang="en-US" altLang="en-US" b="1" dirty="0"/>
          </a:p>
          <a:p>
            <a:pPr marL="457200" lvl="1" indent="457200" algn="just">
              <a:buNone/>
            </a:pPr>
            <a:r>
              <a:rPr lang="en-US" altLang="en-US" b="1" dirty="0"/>
              <a:t>Oxygen Level</a:t>
            </a:r>
            <a:endParaRPr lang="en-US" altLang="en-US" b="1" dirty="0"/>
          </a:p>
          <a:p>
            <a:pPr marL="457200" lvl="1" indent="457200" algn="just">
              <a:buNone/>
            </a:pPr>
            <a:r>
              <a:rPr lang="en-US" altLang="en-US" b="1" dirty="0"/>
              <a:t>Age</a:t>
            </a:r>
            <a:endParaRPr lang="en-US" altLang="en-US" b="1" dirty="0"/>
          </a:p>
          <a:p>
            <a:pPr marL="0" indent="0" algn="just">
              <a:buNone/>
            </a:pPr>
            <a:r>
              <a:rPr lang="en-US" altLang="en-US" b="1" dirty="0"/>
              <a:t>Output</a:t>
            </a:r>
            <a:endParaRPr lang="en-US" altLang="en-US" b="1" dirty="0"/>
          </a:p>
          <a:p>
            <a:pPr marL="457200" lvl="1" indent="457200" algn="just">
              <a:buNone/>
            </a:pPr>
            <a:r>
              <a:rPr lang="en-US" altLang="en-US" b="1" dirty="0"/>
              <a:t>COVID Positive</a:t>
            </a:r>
            <a:endParaRPr lang="en-US" altLang="en-US" b="1" dirty="0"/>
          </a:p>
          <a:p>
            <a:pPr marL="457200" lvl="1" indent="457200" algn="just">
              <a:buNone/>
            </a:pPr>
            <a:r>
              <a:rPr lang="en-US" altLang="en-US" b="1" dirty="0"/>
              <a:t>COVID Negative</a:t>
            </a:r>
            <a:endParaRPr lang="en-US" altLang="en-US" b="1" dirty="0"/>
          </a:p>
          <a:p>
            <a:pPr marL="0" indent="0" algn="just">
              <a:lnSpc>
                <a:spcPct val="30000"/>
              </a:lnSpc>
              <a:buNone/>
            </a:pPr>
            <a:endParaRPr lang="en-US" altLang="en-US" b="1" dirty="0"/>
          </a:p>
          <a:p>
            <a:pPr marL="0" indent="0" algn="ctr">
              <a:buNone/>
            </a:pPr>
            <a:r>
              <a:rPr lang="en-US" altLang="en-US" b="1" dirty="0">
                <a:solidFill>
                  <a:srgbClr val="FF0000"/>
                </a:solidFill>
              </a:rPr>
              <a:t>The model classifies the patient.</a:t>
            </a:r>
            <a:endParaRPr lang="en-US" altLang="en-US" b="1" dirty="0">
              <a:solidFill>
                <a:srgbClr val="FF0000"/>
              </a:solidFill>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Times New Roman" panose="02020603050405020304" pitchFamily="18" charset="0"/>
                <a:cs typeface="Times New Roman" panose="02020603050405020304" pitchFamily="18" charset="0"/>
              </a:rPr>
              <a:t>Types of Machine Learning : </a:t>
            </a:r>
            <a:r>
              <a:rPr lang="en-US" b="1" dirty="0">
                <a:solidFill>
                  <a:srgbClr val="FF0000"/>
                </a:solidFill>
                <a:sym typeface="+mn-ea"/>
              </a:rPr>
              <a:t>Supervised Learning</a:t>
            </a:r>
            <a:endParaRPr lang="en-US"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582295" y="1534795"/>
            <a:ext cx="10899140" cy="4820920"/>
          </a:xfrm>
        </p:spPr>
        <p:txBody>
          <a:bodyPr>
            <a:noAutofit/>
          </a:bodyPr>
          <a:lstStyle/>
          <a:p>
            <a:pPr marL="0" indent="0" algn="just">
              <a:lnSpc>
                <a:spcPct val="50000"/>
              </a:lnSpc>
              <a:buNone/>
            </a:pPr>
            <a:r>
              <a:rPr lang="en-US" altLang="en-US" sz="3200" b="1" dirty="0">
                <a:solidFill>
                  <a:schemeClr val="tx2"/>
                </a:solidFill>
              </a:rPr>
              <a:t>Regression</a:t>
            </a:r>
            <a:endParaRPr lang="en-US" altLang="en-US" sz="3200" b="1" dirty="0">
              <a:solidFill>
                <a:schemeClr val="tx2"/>
              </a:solidFill>
            </a:endParaRPr>
          </a:p>
          <a:p>
            <a:pPr marL="0" indent="0" algn="just">
              <a:lnSpc>
                <a:spcPct val="50000"/>
              </a:lnSpc>
              <a:buNone/>
            </a:pPr>
            <a:endParaRPr lang="en-US" altLang="en-US" sz="2400" b="1" dirty="0">
              <a:solidFill>
                <a:schemeClr val="tx1"/>
              </a:solidFill>
            </a:endParaRPr>
          </a:p>
          <a:p>
            <a:pPr algn="just">
              <a:lnSpc>
                <a:spcPct val="50000"/>
              </a:lnSpc>
              <a:buFont typeface="Wingdings" panose="05000000000000000000" charset="0"/>
              <a:buChar char="ü"/>
            </a:pPr>
            <a:r>
              <a:rPr lang="en-US" altLang="en-US" sz="2400" b="1" dirty="0">
                <a:solidFill>
                  <a:schemeClr val="tx1"/>
                </a:solidFill>
              </a:rPr>
              <a:t>The second picture represents Regression.</a:t>
            </a:r>
            <a:endParaRPr lang="en-US" altLang="en-US" sz="2400" b="1" dirty="0">
              <a:solidFill>
                <a:schemeClr val="tx1"/>
              </a:solidFill>
            </a:endParaRPr>
          </a:p>
          <a:p>
            <a:pPr algn="just">
              <a:lnSpc>
                <a:spcPct val="50000"/>
              </a:lnSpc>
              <a:buFont typeface="Wingdings" panose="05000000000000000000" charset="0"/>
              <a:buChar char="ü"/>
            </a:pPr>
            <a:endParaRPr lang="en-US" altLang="en-US" sz="2400" b="1" dirty="0">
              <a:solidFill>
                <a:schemeClr val="tx1"/>
              </a:solidFill>
            </a:endParaRPr>
          </a:p>
          <a:p>
            <a:pPr algn="just">
              <a:lnSpc>
                <a:spcPct val="50000"/>
              </a:lnSpc>
              <a:buFont typeface="Wingdings" panose="05000000000000000000" charset="0"/>
              <a:buChar char="ü"/>
            </a:pPr>
            <a:r>
              <a:rPr lang="en-US" altLang="en-US" sz="2400" b="1" dirty="0">
                <a:solidFill>
                  <a:schemeClr val="tx1"/>
                </a:solidFill>
              </a:rPr>
              <a:t>Unlike classification,</a:t>
            </a:r>
            <a:endParaRPr lang="en-US" altLang="en-US" sz="2400" b="1" dirty="0">
              <a:solidFill>
                <a:schemeClr val="tx1"/>
              </a:solidFill>
            </a:endParaRPr>
          </a:p>
          <a:p>
            <a:pPr algn="just">
              <a:lnSpc>
                <a:spcPct val="50000"/>
              </a:lnSpc>
              <a:buFont typeface="Wingdings" panose="05000000000000000000" charset="0"/>
              <a:buChar char="ü"/>
            </a:pPr>
            <a:endParaRPr lang="en-US" altLang="en-US" sz="2400" b="1" dirty="0">
              <a:solidFill>
                <a:schemeClr val="tx1"/>
              </a:solidFill>
            </a:endParaRPr>
          </a:p>
          <a:p>
            <a:pPr marL="800100" lvl="1" indent="-342900" algn="just">
              <a:lnSpc>
                <a:spcPct val="50000"/>
              </a:lnSpc>
              <a:buFont typeface="Wingdings" panose="05000000000000000000" charset="0"/>
              <a:buChar char="ü"/>
            </a:pPr>
            <a:r>
              <a:rPr lang="en-US" altLang="en-US" sz="2055" b="1" dirty="0">
                <a:solidFill>
                  <a:srgbClr val="C00000"/>
                </a:solidFill>
              </a:rPr>
              <a:t>Regression predicts a continuous numerical value.</a:t>
            </a:r>
            <a:endParaRPr lang="en-US" altLang="en-US" sz="2055" b="1" dirty="0">
              <a:solidFill>
                <a:srgbClr val="C00000"/>
              </a:solidFill>
            </a:endParaRPr>
          </a:p>
          <a:p>
            <a:pPr algn="just">
              <a:lnSpc>
                <a:spcPct val="50000"/>
              </a:lnSpc>
              <a:buFont typeface="Wingdings" panose="05000000000000000000" charset="0"/>
              <a:buChar char="ü"/>
            </a:pPr>
            <a:endParaRPr lang="en-US" altLang="en-US" sz="2400" b="1" dirty="0">
              <a:solidFill>
                <a:schemeClr val="tx1"/>
              </a:solidFill>
            </a:endParaRPr>
          </a:p>
          <a:p>
            <a:pPr algn="just">
              <a:lnSpc>
                <a:spcPct val="50000"/>
              </a:lnSpc>
              <a:buFont typeface="Wingdings" panose="05000000000000000000" charset="0"/>
              <a:buChar char="ü"/>
            </a:pPr>
            <a:r>
              <a:rPr lang="en-US" altLang="en-US" sz="2400" b="1" dirty="0">
                <a:solidFill>
                  <a:schemeClr val="tx1"/>
                </a:solidFill>
              </a:rPr>
              <a:t>The blue points represent historical data.</a:t>
            </a:r>
            <a:endParaRPr lang="en-US" altLang="en-US" sz="2400" b="1" dirty="0">
              <a:solidFill>
                <a:schemeClr val="tx1"/>
              </a:solidFill>
            </a:endParaRPr>
          </a:p>
          <a:p>
            <a:pPr algn="just">
              <a:lnSpc>
                <a:spcPct val="50000"/>
              </a:lnSpc>
              <a:buFont typeface="Wingdings" panose="05000000000000000000" charset="0"/>
              <a:buChar char="ü"/>
            </a:pPr>
            <a:endParaRPr lang="en-US" altLang="en-US" sz="2400" b="1" dirty="0">
              <a:solidFill>
                <a:schemeClr val="tx1"/>
              </a:solidFill>
            </a:endParaRPr>
          </a:p>
          <a:p>
            <a:pPr algn="just">
              <a:lnSpc>
                <a:spcPct val="50000"/>
              </a:lnSpc>
              <a:buFont typeface="Wingdings" panose="05000000000000000000" charset="0"/>
              <a:buChar char="ü"/>
            </a:pPr>
            <a:r>
              <a:rPr lang="en-US" altLang="en-US" sz="2400" b="1" dirty="0">
                <a:solidFill>
                  <a:schemeClr val="tx1"/>
                </a:solidFill>
              </a:rPr>
              <a:t>The dotted line is the best-fit regression line.</a:t>
            </a:r>
            <a:endParaRPr lang="en-US" altLang="en-US" sz="2400" b="1" dirty="0">
              <a:solidFill>
                <a:schemeClr val="tx1"/>
              </a:solidFill>
            </a:endParaRPr>
          </a:p>
          <a:p>
            <a:pPr algn="just">
              <a:lnSpc>
                <a:spcPct val="50000"/>
              </a:lnSpc>
              <a:buFont typeface="Wingdings" panose="05000000000000000000" charset="0"/>
              <a:buChar char="ü"/>
            </a:pPr>
            <a:endParaRPr lang="en-US" altLang="en-US" sz="2400" b="1" dirty="0">
              <a:solidFill>
                <a:schemeClr val="tx1"/>
              </a:solidFill>
            </a:endParaRPr>
          </a:p>
          <a:p>
            <a:pPr algn="just">
              <a:lnSpc>
                <a:spcPct val="50000"/>
              </a:lnSpc>
              <a:buFont typeface="Wingdings" panose="05000000000000000000" charset="0"/>
              <a:buChar char="ü"/>
            </a:pPr>
            <a:r>
              <a:rPr lang="en-US" altLang="en-US" sz="2400" b="1" dirty="0">
                <a:solidFill>
                  <a:srgbClr val="C00000"/>
                </a:solidFill>
              </a:rPr>
              <a:t>The yellow star represents a new input.</a:t>
            </a:r>
            <a:endParaRPr lang="en-US" altLang="en-US" sz="2400" b="1" dirty="0">
              <a:solidFill>
                <a:srgbClr val="C00000"/>
              </a:solidFill>
            </a:endParaRPr>
          </a:p>
          <a:p>
            <a:pPr marL="0" indent="0" algn="ctr">
              <a:lnSpc>
                <a:spcPct val="50000"/>
              </a:lnSpc>
              <a:buNone/>
            </a:pPr>
            <a:endParaRPr lang="en-US" altLang="en-US" sz="2400" b="1" dirty="0">
              <a:solidFill>
                <a:srgbClr val="0070C0"/>
              </a:solidFill>
            </a:endParaRPr>
          </a:p>
          <a:p>
            <a:pPr algn="ctr">
              <a:lnSpc>
                <a:spcPct val="50000"/>
              </a:lnSpc>
              <a:buFont typeface="Wingdings" panose="05000000000000000000" charset="0"/>
              <a:buChar char="Ø"/>
            </a:pPr>
            <a:r>
              <a:rPr lang="en-US" altLang="en-US" sz="2400" b="1" dirty="0">
                <a:solidFill>
                  <a:srgbClr val="FF0000"/>
                </a:solidFill>
              </a:rPr>
              <a:t> The model predicts its numerical value.</a:t>
            </a:r>
            <a:endParaRPr lang="en-US" altLang="en-US" sz="2400" b="1" dirty="0">
              <a:solidFill>
                <a:srgbClr val="FF0000"/>
              </a:solidFill>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Times New Roman" panose="02020603050405020304" pitchFamily="18" charset="0"/>
                <a:cs typeface="Times New Roman" panose="02020603050405020304" pitchFamily="18" charset="0"/>
              </a:rPr>
              <a:t>Types of Machine Learning : </a:t>
            </a:r>
            <a:r>
              <a:rPr lang="en-US" b="1" dirty="0">
                <a:solidFill>
                  <a:srgbClr val="FF0000"/>
                </a:solidFill>
                <a:sym typeface="+mn-ea"/>
              </a:rPr>
              <a:t>Supervised Learning</a:t>
            </a:r>
            <a:endParaRPr lang="en-US"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582295" y="1453515"/>
            <a:ext cx="10899140" cy="4902200"/>
          </a:xfrm>
        </p:spPr>
        <p:txBody>
          <a:bodyPr>
            <a:noAutofit/>
          </a:bodyPr>
          <a:lstStyle/>
          <a:p>
            <a:pPr algn="just">
              <a:buFont typeface="Wingdings" panose="05000000000000000000" charset="0"/>
              <a:buChar char="o"/>
            </a:pPr>
            <a:r>
              <a:rPr lang="en-US" altLang="en-US" b="1" dirty="0">
                <a:solidFill>
                  <a:schemeClr val="tx2"/>
                </a:solidFill>
              </a:rPr>
              <a:t> Regression Example : Temperature Forecast</a:t>
            </a:r>
            <a:endParaRPr lang="en-US" altLang="en-US" b="1" dirty="0">
              <a:solidFill>
                <a:schemeClr val="tx2"/>
              </a:solidFill>
            </a:endParaRPr>
          </a:p>
          <a:p>
            <a:pPr algn="just">
              <a:lnSpc>
                <a:spcPct val="50000"/>
              </a:lnSpc>
              <a:buFont typeface="Wingdings" panose="05000000000000000000" charset="0"/>
              <a:buChar char="o"/>
            </a:pPr>
            <a:endParaRPr lang="en-US" altLang="en-US" b="1" dirty="0">
              <a:solidFill>
                <a:schemeClr val="tx2"/>
              </a:solidFill>
            </a:endParaRPr>
          </a:p>
          <a:p>
            <a:pPr algn="just">
              <a:buFont typeface="Wingdings" panose="05000000000000000000" charset="0"/>
              <a:buChar char="ü"/>
            </a:pPr>
            <a:r>
              <a:rPr lang="en-US" altLang="en-US" b="1" dirty="0">
                <a:solidFill>
                  <a:schemeClr val="tx1"/>
                </a:solidFill>
              </a:rPr>
              <a:t>Input</a:t>
            </a:r>
            <a:endParaRPr lang="en-US" altLang="en-US" b="1" dirty="0">
              <a:solidFill>
                <a:schemeClr val="tx1"/>
              </a:solidFill>
            </a:endParaRPr>
          </a:p>
          <a:p>
            <a:pPr marL="0" indent="457200" algn="just">
              <a:buFont typeface="Wingdings" panose="05000000000000000000" charset="0"/>
              <a:buNone/>
            </a:pPr>
            <a:r>
              <a:rPr lang="en-US" altLang="en-US" b="1" dirty="0">
                <a:solidFill>
                  <a:schemeClr val="tx1"/>
                </a:solidFill>
              </a:rPr>
              <a:t>Humidity</a:t>
            </a:r>
            <a:endParaRPr lang="en-US" altLang="en-US" b="1" dirty="0">
              <a:solidFill>
                <a:schemeClr val="tx1"/>
              </a:solidFill>
            </a:endParaRPr>
          </a:p>
          <a:p>
            <a:pPr marL="0" indent="457200" algn="just">
              <a:buFont typeface="Wingdings" panose="05000000000000000000" charset="0"/>
              <a:buNone/>
            </a:pPr>
            <a:r>
              <a:rPr lang="en-US" altLang="en-US" b="1" dirty="0">
                <a:solidFill>
                  <a:schemeClr val="tx1"/>
                </a:solidFill>
              </a:rPr>
              <a:t>Pressure</a:t>
            </a:r>
            <a:endParaRPr lang="en-US" altLang="en-US" b="1" dirty="0">
              <a:solidFill>
                <a:schemeClr val="tx1"/>
              </a:solidFill>
            </a:endParaRPr>
          </a:p>
          <a:p>
            <a:pPr marL="0" indent="457200" algn="just">
              <a:buFont typeface="Wingdings" panose="05000000000000000000" charset="0"/>
              <a:buNone/>
            </a:pPr>
            <a:r>
              <a:rPr lang="en-US" altLang="en-US" b="1" dirty="0">
                <a:solidFill>
                  <a:schemeClr val="tx1"/>
                </a:solidFill>
              </a:rPr>
              <a:t>Wind Speed</a:t>
            </a:r>
            <a:endParaRPr lang="en-US" altLang="en-US" b="1" dirty="0">
              <a:solidFill>
                <a:schemeClr val="tx1"/>
              </a:solidFill>
            </a:endParaRPr>
          </a:p>
          <a:p>
            <a:pPr marL="0" indent="0" algn="just">
              <a:lnSpc>
                <a:spcPct val="10000"/>
              </a:lnSpc>
              <a:buFont typeface="Wingdings" panose="05000000000000000000" charset="0"/>
              <a:buNone/>
            </a:pPr>
            <a:endParaRPr lang="en-US" altLang="en-US" b="1" dirty="0">
              <a:solidFill>
                <a:schemeClr val="tx1"/>
              </a:solidFill>
            </a:endParaRPr>
          </a:p>
          <a:p>
            <a:pPr algn="just">
              <a:buFont typeface="Wingdings" panose="05000000000000000000" charset="0"/>
              <a:buChar char="ü"/>
            </a:pPr>
            <a:r>
              <a:rPr lang="en-US" altLang="en-US" b="1" dirty="0">
                <a:solidFill>
                  <a:schemeClr val="tx1"/>
                </a:solidFill>
              </a:rPr>
              <a:t>Output</a:t>
            </a:r>
            <a:endParaRPr lang="en-US" altLang="en-US" b="1" dirty="0">
              <a:solidFill>
                <a:schemeClr val="tx1"/>
              </a:solidFill>
            </a:endParaRPr>
          </a:p>
          <a:p>
            <a:pPr marL="0" indent="0" algn="just">
              <a:lnSpc>
                <a:spcPct val="20000"/>
              </a:lnSpc>
              <a:buFont typeface="Wingdings" panose="05000000000000000000" charset="0"/>
              <a:buNone/>
            </a:pPr>
            <a:endParaRPr lang="en-US" altLang="en-US" b="1" dirty="0">
              <a:solidFill>
                <a:schemeClr val="tx1"/>
              </a:solidFill>
            </a:endParaRPr>
          </a:p>
          <a:p>
            <a:pPr marL="0" indent="457200" algn="just">
              <a:lnSpc>
                <a:spcPct val="20000"/>
              </a:lnSpc>
              <a:buFont typeface="Wingdings" panose="05000000000000000000" charset="0"/>
              <a:buNone/>
            </a:pPr>
            <a:r>
              <a:rPr lang="en-US" altLang="en-US" b="1" dirty="0">
                <a:solidFill>
                  <a:srgbClr val="FF0000"/>
                </a:solidFill>
              </a:rPr>
              <a:t>Tomorrow's temperature</a:t>
            </a:r>
            <a:endParaRPr lang="en-US" altLang="en-US" b="1" dirty="0">
              <a:solidFill>
                <a:srgbClr val="FF0000"/>
              </a:solidFill>
            </a:endParaRPr>
          </a:p>
          <a:p>
            <a:pPr marL="0" indent="0" algn="ctr">
              <a:buNone/>
            </a:pPr>
            <a:endParaRPr lang="en-US" altLang="en-US" b="1" dirty="0">
              <a:solidFill>
                <a:srgbClr val="FF0000"/>
              </a:solidFill>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latin typeface="Times New Roman" panose="02020603050405020304" pitchFamily="18" charset="0"/>
                <a:cs typeface="Times New Roman" panose="02020603050405020304" pitchFamily="18" charset="0"/>
              </a:rPr>
              <a:t>Types of Machine Learning : </a:t>
            </a:r>
            <a:r>
              <a:rPr lang="en-US" sz="3600" dirty="0">
                <a:solidFill>
                  <a:srgbClr val="FF0000"/>
                </a:solidFill>
                <a:latin typeface="Times New Roman" panose="02020603050405020304" pitchFamily="18" charset="0"/>
                <a:cs typeface="Times New Roman" panose="02020603050405020304" pitchFamily="18" charset="0"/>
              </a:rPr>
              <a:t>Uns</a:t>
            </a:r>
            <a:r>
              <a:rPr lang="en-US" sz="3600" b="1" dirty="0">
                <a:solidFill>
                  <a:srgbClr val="FF0000"/>
                </a:solidFill>
                <a:sym typeface="+mn-ea"/>
              </a:rPr>
              <a:t>upervised Learning</a:t>
            </a:r>
            <a:endParaRPr lang="en-US" sz="3600"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p:txBody>
          <a:bodyPr>
            <a:normAutofit/>
          </a:bodyPr>
          <a:lstStyle/>
          <a:p>
            <a:pPr algn="just">
              <a:lnSpc>
                <a:spcPct val="60000"/>
              </a:lnSpc>
              <a:buFont typeface="Wingdings" panose="05000000000000000000" charset="0"/>
              <a:buChar char="ü"/>
            </a:pPr>
            <a:r>
              <a:rPr lang="en-US" altLang="en-US" dirty="0"/>
              <a:t>There are no labels.</a:t>
            </a:r>
            <a:endParaRPr lang="en-US" altLang="en-US" dirty="0"/>
          </a:p>
          <a:p>
            <a:pPr algn="just">
              <a:lnSpc>
                <a:spcPct val="60000"/>
              </a:lnSpc>
              <a:buFont typeface="Wingdings" panose="05000000000000000000" charset="0"/>
              <a:buChar char="ü"/>
            </a:pPr>
            <a:endParaRPr lang="en-US" altLang="en-US" dirty="0"/>
          </a:p>
          <a:p>
            <a:pPr algn="just">
              <a:lnSpc>
                <a:spcPct val="60000"/>
              </a:lnSpc>
              <a:buFont typeface="Wingdings" panose="05000000000000000000" charset="0"/>
              <a:buChar char="ü"/>
            </a:pPr>
            <a:r>
              <a:rPr lang="en-US" altLang="en-US" dirty="0"/>
              <a:t>The computer only receives the input data.</a:t>
            </a:r>
            <a:endParaRPr lang="en-US" altLang="en-US" dirty="0"/>
          </a:p>
          <a:p>
            <a:pPr algn="just">
              <a:lnSpc>
                <a:spcPct val="60000"/>
              </a:lnSpc>
              <a:buFont typeface="Wingdings" panose="05000000000000000000" charset="0"/>
              <a:buChar char="ü"/>
            </a:pPr>
            <a:endParaRPr lang="en-US" altLang="en-US" dirty="0"/>
          </a:p>
          <a:p>
            <a:pPr algn="just">
              <a:lnSpc>
                <a:spcPct val="60000"/>
              </a:lnSpc>
              <a:buFont typeface="Wingdings" panose="05000000000000000000" charset="0"/>
              <a:buChar char="ü"/>
            </a:pPr>
            <a:r>
              <a:rPr lang="en-US" altLang="en-US" dirty="0"/>
              <a:t>Its job is to discover hidden patterns.</a:t>
            </a:r>
            <a:endParaRPr lang="en-US" alt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latin typeface="Times New Roman" panose="02020603050405020304" pitchFamily="18" charset="0"/>
                <a:cs typeface="Times New Roman" panose="02020603050405020304" pitchFamily="18" charset="0"/>
              </a:rPr>
              <a:t>Types of Machine Learning : </a:t>
            </a:r>
            <a:r>
              <a:rPr lang="en-US" sz="3600" dirty="0">
                <a:solidFill>
                  <a:srgbClr val="FF0000"/>
                </a:solidFill>
                <a:latin typeface="Times New Roman" panose="02020603050405020304" pitchFamily="18" charset="0"/>
                <a:cs typeface="Times New Roman" panose="02020603050405020304" pitchFamily="18" charset="0"/>
              </a:rPr>
              <a:t>Uns</a:t>
            </a:r>
            <a:r>
              <a:rPr lang="en-US" sz="3600" b="1" dirty="0">
                <a:solidFill>
                  <a:srgbClr val="FF0000"/>
                </a:solidFill>
                <a:sym typeface="+mn-ea"/>
              </a:rPr>
              <a:t>upervised Learning</a:t>
            </a:r>
            <a:endParaRPr lang="en-US" sz="3600"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p:txBody>
          <a:bodyPr>
            <a:normAutofit/>
          </a:bodyPr>
          <a:lstStyle/>
          <a:p>
            <a:pPr algn="just">
              <a:lnSpc>
                <a:spcPct val="60000"/>
              </a:lnSpc>
              <a:buFont typeface="Wingdings" panose="05000000000000000000" charset="0"/>
              <a:buChar char="o"/>
            </a:pPr>
            <a:r>
              <a:rPr lang="en-US" altLang="en-US" dirty="0"/>
              <a:t> Example : News Article Grouping</a:t>
            </a:r>
            <a:endParaRPr lang="en-US" altLang="en-US" dirty="0"/>
          </a:p>
          <a:p>
            <a:pPr algn="just">
              <a:lnSpc>
                <a:spcPct val="60000"/>
              </a:lnSpc>
              <a:buFont typeface="Wingdings" panose="05000000000000000000" charset="0"/>
              <a:buChar char="ü"/>
            </a:pPr>
            <a:endParaRPr lang="en-US" altLang="en-US" dirty="0"/>
          </a:p>
          <a:p>
            <a:pPr marL="0" indent="0" algn="just">
              <a:lnSpc>
                <a:spcPct val="60000"/>
              </a:lnSpc>
              <a:buFont typeface="Wingdings" panose="05000000000000000000" charset="0"/>
              <a:buNone/>
            </a:pPr>
            <a:r>
              <a:rPr lang="en-US" altLang="en-US" dirty="0"/>
              <a:t>Thousands of articles are automatically grouped into topics such as:</a:t>
            </a:r>
            <a:endParaRPr lang="en-US" altLang="en-US" dirty="0"/>
          </a:p>
          <a:p>
            <a:pPr algn="just">
              <a:lnSpc>
                <a:spcPct val="60000"/>
              </a:lnSpc>
              <a:buFont typeface="Wingdings" panose="05000000000000000000" charset="0"/>
              <a:buChar char="ü"/>
            </a:pPr>
            <a:endParaRPr lang="en-US" altLang="en-US" dirty="0"/>
          </a:p>
          <a:p>
            <a:pPr algn="just">
              <a:lnSpc>
                <a:spcPct val="60000"/>
              </a:lnSpc>
              <a:buFont typeface="Wingdings" panose="05000000000000000000" charset="0"/>
              <a:buChar char="ü"/>
            </a:pPr>
            <a:r>
              <a:rPr lang="en-US" altLang="en-US" dirty="0"/>
              <a:t>Sports</a:t>
            </a:r>
            <a:endParaRPr lang="en-US" altLang="en-US" dirty="0"/>
          </a:p>
          <a:p>
            <a:pPr algn="just">
              <a:lnSpc>
                <a:spcPct val="60000"/>
              </a:lnSpc>
              <a:buFont typeface="Wingdings" panose="05000000000000000000" charset="0"/>
              <a:buChar char="ü"/>
            </a:pPr>
            <a:r>
              <a:rPr lang="en-US" altLang="en-US" dirty="0"/>
              <a:t>Politics</a:t>
            </a:r>
            <a:endParaRPr lang="en-US" altLang="en-US" dirty="0"/>
          </a:p>
          <a:p>
            <a:pPr algn="just">
              <a:lnSpc>
                <a:spcPct val="60000"/>
              </a:lnSpc>
              <a:buFont typeface="Wingdings" panose="05000000000000000000" charset="0"/>
              <a:buChar char="ü"/>
            </a:pPr>
            <a:r>
              <a:rPr lang="en-US" altLang="en-US" dirty="0"/>
              <a:t>Business</a:t>
            </a:r>
            <a:endParaRPr lang="en-US" altLang="en-US" dirty="0"/>
          </a:p>
          <a:p>
            <a:pPr algn="just">
              <a:lnSpc>
                <a:spcPct val="60000"/>
              </a:lnSpc>
              <a:buFont typeface="Wingdings" panose="05000000000000000000" charset="0"/>
              <a:buChar char="ü"/>
            </a:pPr>
            <a:r>
              <a:rPr lang="en-US" altLang="en-US" dirty="0"/>
              <a:t>Technology</a:t>
            </a:r>
            <a:endParaRPr lang="en-US" altLang="en-US" dirty="0"/>
          </a:p>
          <a:p>
            <a:pPr algn="just">
              <a:lnSpc>
                <a:spcPct val="60000"/>
              </a:lnSpc>
              <a:buFont typeface="Wingdings" panose="05000000000000000000" charset="0"/>
              <a:buChar char="ü"/>
            </a:pPr>
            <a:endParaRPr lang="en-US" altLang="en-US" dirty="0"/>
          </a:p>
          <a:p>
            <a:pPr marL="0" indent="0" algn="just">
              <a:lnSpc>
                <a:spcPct val="60000"/>
              </a:lnSpc>
              <a:buFont typeface="Wingdings" panose="05000000000000000000" charset="0"/>
              <a:buNone/>
            </a:pPr>
            <a:r>
              <a:rPr lang="en-US" altLang="en-US" b="1" dirty="0">
                <a:solidFill>
                  <a:srgbClr val="FF0000"/>
                </a:solidFill>
              </a:rPr>
              <a:t>without manually labeling them.</a:t>
            </a:r>
            <a:endParaRPr lang="en-US" altLang="en-US" b="1" dirty="0">
              <a:solidFill>
                <a:srgbClr val="FF0000"/>
              </a:solidFill>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latin typeface="Times New Roman" panose="02020603050405020304" pitchFamily="18" charset="0"/>
                <a:cs typeface="Times New Roman" panose="02020603050405020304" pitchFamily="18" charset="0"/>
              </a:rPr>
              <a:t>Types of Machine Learning : </a:t>
            </a:r>
            <a:r>
              <a:rPr lang="en-US" sz="3600" b="1" dirty="0">
                <a:solidFill>
                  <a:srgbClr val="FF0000"/>
                </a:solidFill>
                <a:latin typeface="Times New Roman" panose="02020603050405020304" pitchFamily="18" charset="0"/>
                <a:cs typeface="Times New Roman" panose="02020603050405020304" pitchFamily="18" charset="0"/>
                <a:sym typeface="+mn-ea"/>
              </a:rPr>
              <a:t>Re</a:t>
            </a:r>
            <a:r>
              <a:rPr lang="en-US" sz="3600" b="1" dirty="0">
                <a:solidFill>
                  <a:srgbClr val="FF0000"/>
                </a:solidFill>
                <a:sym typeface="+mn-ea"/>
              </a:rPr>
              <a:t>inforcement Learning</a:t>
            </a:r>
            <a:endParaRPr lang="en-US" sz="3600"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838200" y="1691005"/>
            <a:ext cx="10515600" cy="4486275"/>
          </a:xfrm>
        </p:spPr>
        <p:txBody>
          <a:bodyPr>
            <a:normAutofit lnSpcReduction="20000"/>
          </a:bodyPr>
          <a:lstStyle/>
          <a:p>
            <a:pPr algn="just">
              <a:lnSpc>
                <a:spcPct val="60000"/>
              </a:lnSpc>
              <a:buFont typeface="Wingdings" panose="05000000000000000000" charset="0"/>
              <a:buChar char="ü"/>
            </a:pPr>
            <a:r>
              <a:rPr lang="en-US" altLang="en-US" dirty="0">
                <a:solidFill>
                  <a:schemeClr val="tx1"/>
                </a:solidFill>
              </a:rPr>
              <a:t>The green section represents Reinforcement Learning.</a:t>
            </a:r>
            <a:endParaRPr lang="en-US" altLang="en-US" dirty="0">
              <a:solidFill>
                <a:schemeClr val="tx1"/>
              </a:solidFill>
            </a:endParaRPr>
          </a:p>
          <a:p>
            <a:pPr algn="just">
              <a:lnSpc>
                <a:spcPct val="60000"/>
              </a:lnSpc>
              <a:buFont typeface="Wingdings" panose="05000000000000000000" charset="0"/>
              <a:buChar char="ü"/>
            </a:pPr>
            <a:endParaRPr lang="en-US" altLang="en-US" dirty="0">
              <a:solidFill>
                <a:schemeClr val="tx1"/>
              </a:solidFill>
            </a:endParaRPr>
          </a:p>
          <a:p>
            <a:pPr algn="just">
              <a:lnSpc>
                <a:spcPct val="60000"/>
              </a:lnSpc>
              <a:buFont typeface="Wingdings" panose="05000000000000000000" charset="0"/>
              <a:buChar char="ü"/>
            </a:pPr>
            <a:r>
              <a:rPr lang="en-US" altLang="en-US" dirty="0">
                <a:solidFill>
                  <a:schemeClr val="tx1"/>
                </a:solidFill>
              </a:rPr>
              <a:t>This is completely different from supervised learning.</a:t>
            </a:r>
            <a:endParaRPr lang="en-US" altLang="en-US" dirty="0">
              <a:solidFill>
                <a:schemeClr val="tx1"/>
              </a:solidFill>
            </a:endParaRPr>
          </a:p>
          <a:p>
            <a:pPr algn="just">
              <a:lnSpc>
                <a:spcPct val="60000"/>
              </a:lnSpc>
              <a:buFont typeface="Wingdings" panose="05000000000000000000" charset="0"/>
              <a:buChar char="ü"/>
            </a:pPr>
            <a:endParaRPr lang="en-US" altLang="en-US" dirty="0">
              <a:solidFill>
                <a:schemeClr val="tx1"/>
              </a:solidFill>
            </a:endParaRPr>
          </a:p>
          <a:p>
            <a:pPr algn="just">
              <a:lnSpc>
                <a:spcPct val="60000"/>
              </a:lnSpc>
              <a:buFont typeface="Wingdings" panose="05000000000000000000" charset="0"/>
              <a:buChar char="ü"/>
            </a:pPr>
            <a:r>
              <a:rPr lang="en-US" altLang="en-US" dirty="0">
                <a:solidFill>
                  <a:schemeClr val="tx1"/>
                </a:solidFill>
              </a:rPr>
              <a:t>The model learns by trial and error.</a:t>
            </a:r>
            <a:endParaRPr lang="en-US" altLang="en-US" dirty="0">
              <a:solidFill>
                <a:schemeClr val="tx1"/>
              </a:solidFill>
            </a:endParaRPr>
          </a:p>
          <a:p>
            <a:pPr algn="just">
              <a:lnSpc>
                <a:spcPct val="60000"/>
              </a:lnSpc>
              <a:buFont typeface="Wingdings" panose="05000000000000000000" charset="0"/>
              <a:buChar char="ü"/>
            </a:pPr>
            <a:endParaRPr lang="en-US" altLang="en-US" dirty="0">
              <a:solidFill>
                <a:schemeClr val="tx1"/>
              </a:solidFill>
            </a:endParaRPr>
          </a:p>
          <a:p>
            <a:pPr algn="just">
              <a:lnSpc>
                <a:spcPct val="60000"/>
              </a:lnSpc>
              <a:buFont typeface="Wingdings" panose="05000000000000000000" charset="0"/>
              <a:buChar char="ü"/>
            </a:pPr>
            <a:r>
              <a:rPr lang="en-US" altLang="en-US" dirty="0">
                <a:solidFill>
                  <a:schemeClr val="tx1"/>
                </a:solidFill>
              </a:rPr>
              <a:t>The image shows a continuous interaction between:</a:t>
            </a:r>
            <a:endParaRPr lang="en-US" altLang="en-US" dirty="0">
              <a:solidFill>
                <a:schemeClr val="tx1"/>
              </a:solidFill>
            </a:endParaRPr>
          </a:p>
          <a:p>
            <a:pPr marL="0" indent="0" algn="just">
              <a:lnSpc>
                <a:spcPct val="60000"/>
              </a:lnSpc>
              <a:buFont typeface="Wingdings" panose="05000000000000000000" charset="0"/>
              <a:buNone/>
            </a:pPr>
            <a:endParaRPr lang="en-US" altLang="en-US" dirty="0">
              <a:solidFill>
                <a:schemeClr val="tx1"/>
              </a:solidFill>
            </a:endParaRPr>
          </a:p>
          <a:p>
            <a:pPr marL="800100" lvl="1" indent="-342900" algn="just">
              <a:lnSpc>
                <a:spcPct val="90000"/>
              </a:lnSpc>
              <a:buFont typeface="Arial" panose="020B0604020202020204" pitchFamily="34" charset="0"/>
              <a:buChar char="•"/>
            </a:pPr>
            <a:r>
              <a:rPr lang="en-US" altLang="en-US" dirty="0">
                <a:solidFill>
                  <a:schemeClr val="tx1"/>
                </a:solidFill>
              </a:rPr>
              <a:t>Environment</a:t>
            </a:r>
            <a:endParaRPr lang="en-US" altLang="en-US" dirty="0">
              <a:solidFill>
                <a:schemeClr val="tx1"/>
              </a:solidFill>
            </a:endParaRPr>
          </a:p>
          <a:p>
            <a:pPr marL="800100" lvl="1" indent="-342900" algn="just">
              <a:lnSpc>
                <a:spcPct val="90000"/>
              </a:lnSpc>
              <a:buFont typeface="Arial" panose="020B0604020202020204" pitchFamily="34" charset="0"/>
              <a:buChar char="•"/>
            </a:pPr>
            <a:r>
              <a:rPr lang="en-US" altLang="en-US" dirty="0">
                <a:solidFill>
                  <a:schemeClr val="tx1"/>
                </a:solidFill>
              </a:rPr>
              <a:t>Agent (Model)</a:t>
            </a:r>
            <a:endParaRPr lang="en-US" altLang="en-US" dirty="0">
              <a:solidFill>
                <a:schemeClr val="tx1"/>
              </a:solidFill>
            </a:endParaRPr>
          </a:p>
          <a:p>
            <a:pPr marL="800100" lvl="1" indent="-342900" algn="just">
              <a:lnSpc>
                <a:spcPct val="90000"/>
              </a:lnSpc>
              <a:buFont typeface="Arial" panose="020B0604020202020204" pitchFamily="34" charset="0"/>
              <a:buChar char="•"/>
            </a:pPr>
            <a:r>
              <a:rPr lang="en-US" altLang="en-US" dirty="0">
                <a:solidFill>
                  <a:schemeClr val="tx1"/>
                </a:solidFill>
              </a:rPr>
              <a:t>Action</a:t>
            </a:r>
            <a:endParaRPr lang="en-US" altLang="en-US" dirty="0">
              <a:solidFill>
                <a:schemeClr val="tx1"/>
              </a:solidFill>
            </a:endParaRPr>
          </a:p>
          <a:p>
            <a:pPr marL="800100" lvl="1" indent="-342900" algn="just">
              <a:lnSpc>
                <a:spcPct val="90000"/>
              </a:lnSpc>
              <a:buFont typeface="Arial" panose="020B0604020202020204" pitchFamily="34" charset="0"/>
              <a:buChar char="•"/>
            </a:pPr>
            <a:r>
              <a:rPr lang="en-US" altLang="en-US" dirty="0">
                <a:solidFill>
                  <a:schemeClr val="tx1"/>
                </a:solidFill>
              </a:rPr>
              <a:t>Feedback (Reward/Penalty)</a:t>
            </a:r>
            <a:endParaRPr lang="en-US" altLang="en-US" dirty="0">
              <a:solidFill>
                <a:schemeClr val="tx1"/>
              </a:solidFill>
            </a:endParaRPr>
          </a:p>
          <a:p>
            <a:pPr marL="800100" lvl="1" indent="-342900" algn="just">
              <a:lnSpc>
                <a:spcPct val="90000"/>
              </a:lnSpc>
              <a:buFont typeface="Arial" panose="020B0604020202020204" pitchFamily="34" charset="0"/>
              <a:buChar char="•"/>
            </a:pPr>
            <a:r>
              <a:rPr lang="en-US" altLang="en-US" dirty="0">
                <a:solidFill>
                  <a:schemeClr val="tx1"/>
                </a:solidFill>
              </a:rPr>
              <a:t>State</a:t>
            </a:r>
            <a:endParaRPr lang="en-US" altLang="en-US" dirty="0">
              <a:solidFill>
                <a:schemeClr val="tx1"/>
              </a:solidFill>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89965"/>
          </a:xfrm>
        </p:spPr>
        <p:txBody>
          <a:bodyPr>
            <a:normAutofit/>
          </a:bodyPr>
          <a:lstStyle/>
          <a:p>
            <a:pPr algn="ctr"/>
            <a:r>
              <a:rPr lang="en-US" sz="3600" dirty="0">
                <a:latin typeface="Times New Roman" panose="02020603050405020304" pitchFamily="18" charset="0"/>
                <a:cs typeface="Times New Roman" panose="02020603050405020304" pitchFamily="18" charset="0"/>
              </a:rPr>
              <a:t>Types of Machine Learning : </a:t>
            </a:r>
            <a:r>
              <a:rPr lang="en-US" sz="3600" b="1" dirty="0">
                <a:solidFill>
                  <a:srgbClr val="FF0000"/>
                </a:solidFill>
                <a:latin typeface="Times New Roman" panose="02020603050405020304" pitchFamily="18" charset="0"/>
                <a:cs typeface="Times New Roman" panose="02020603050405020304" pitchFamily="18" charset="0"/>
                <a:sym typeface="+mn-ea"/>
              </a:rPr>
              <a:t>Re</a:t>
            </a:r>
            <a:r>
              <a:rPr lang="en-US" sz="3600" b="1" dirty="0">
                <a:solidFill>
                  <a:srgbClr val="FF0000"/>
                </a:solidFill>
                <a:sym typeface="+mn-ea"/>
              </a:rPr>
              <a:t>inforcement Learning</a:t>
            </a:r>
            <a:endParaRPr lang="en-US" sz="3600" b="1" dirty="0">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838200" y="1355090"/>
            <a:ext cx="10515600" cy="4822190"/>
          </a:xfrm>
        </p:spPr>
        <p:txBody>
          <a:bodyPr>
            <a:noAutofit/>
          </a:bodyPr>
          <a:lstStyle/>
          <a:p>
            <a:pPr algn="just">
              <a:lnSpc>
                <a:spcPct val="20000"/>
              </a:lnSpc>
              <a:buFont typeface="Wingdings" panose="05000000000000000000" charset="0"/>
              <a:buChar char="o"/>
            </a:pPr>
            <a:r>
              <a:rPr lang="en-US" altLang="en-US" sz="2400" dirty="0">
                <a:solidFill>
                  <a:schemeClr val="tx1"/>
                </a:solidFill>
              </a:rPr>
              <a:t> </a:t>
            </a:r>
            <a:r>
              <a:rPr lang="en-US" altLang="en-US" sz="2400" b="1" dirty="0">
                <a:solidFill>
                  <a:schemeClr val="tx2"/>
                </a:solidFill>
              </a:rPr>
              <a:t>Example : Self-Driving Cars</a:t>
            </a:r>
            <a:endParaRPr lang="en-US" altLang="en-US" sz="2400" dirty="0">
              <a:solidFill>
                <a:schemeClr val="tx1"/>
              </a:solidFill>
            </a:endParaRPr>
          </a:p>
          <a:p>
            <a:pPr algn="just">
              <a:lnSpc>
                <a:spcPct val="20000"/>
              </a:lnSpc>
              <a:buFont typeface="Wingdings" panose="05000000000000000000" charset="0"/>
              <a:buChar char="ü"/>
            </a:pPr>
            <a:endParaRPr lang="en-US" altLang="en-US" sz="2400" dirty="0">
              <a:solidFill>
                <a:schemeClr val="tx1"/>
              </a:solidFill>
            </a:endParaRPr>
          </a:p>
          <a:p>
            <a:pPr algn="just">
              <a:lnSpc>
                <a:spcPct val="20000"/>
              </a:lnSpc>
              <a:buFont typeface="Wingdings" panose="05000000000000000000" charset="0"/>
              <a:buChar char="ü"/>
            </a:pPr>
            <a:r>
              <a:rPr lang="en-US" altLang="en-US" sz="2400" dirty="0">
                <a:solidFill>
                  <a:schemeClr val="tx1"/>
                </a:solidFill>
              </a:rPr>
              <a:t>State</a:t>
            </a:r>
            <a:endParaRPr lang="en-US" altLang="en-US" sz="2400" dirty="0">
              <a:solidFill>
                <a:schemeClr val="tx1"/>
              </a:solidFill>
            </a:endParaRPr>
          </a:p>
          <a:p>
            <a:pPr marL="0" indent="0" algn="just">
              <a:lnSpc>
                <a:spcPct val="0"/>
              </a:lnSpc>
              <a:buFont typeface="Wingdings" panose="05000000000000000000" charset="0"/>
              <a:buNone/>
            </a:pPr>
            <a:endParaRPr lang="en-US" altLang="en-US" sz="2400" dirty="0">
              <a:solidFill>
                <a:schemeClr val="tx1"/>
              </a:solidFill>
            </a:endParaRPr>
          </a:p>
          <a:p>
            <a:pPr marL="457200" lvl="1" indent="457200" algn="just">
              <a:lnSpc>
                <a:spcPct val="60000"/>
              </a:lnSpc>
              <a:buFont typeface="Wingdings" panose="05000000000000000000" charset="0"/>
              <a:buNone/>
            </a:pPr>
            <a:r>
              <a:rPr lang="en-US" altLang="en-US" sz="2400" dirty="0">
                <a:solidFill>
                  <a:schemeClr val="tx1"/>
                </a:solidFill>
              </a:rPr>
              <a:t>Road condition</a:t>
            </a:r>
            <a:endParaRPr lang="en-US" altLang="en-US" sz="2400" dirty="0">
              <a:solidFill>
                <a:schemeClr val="tx1"/>
              </a:solidFill>
            </a:endParaRPr>
          </a:p>
          <a:p>
            <a:pPr marL="457200" lvl="1" indent="457200" algn="just">
              <a:lnSpc>
                <a:spcPct val="60000"/>
              </a:lnSpc>
              <a:buFont typeface="Wingdings" panose="05000000000000000000" charset="0"/>
              <a:buNone/>
            </a:pPr>
            <a:r>
              <a:rPr lang="en-US" altLang="en-US" sz="2400" dirty="0">
                <a:solidFill>
                  <a:schemeClr val="tx1"/>
                </a:solidFill>
              </a:rPr>
              <a:t>Traffic lights</a:t>
            </a:r>
            <a:endParaRPr lang="en-US" altLang="en-US" sz="2400" dirty="0">
              <a:solidFill>
                <a:schemeClr val="tx1"/>
              </a:solidFill>
            </a:endParaRPr>
          </a:p>
          <a:p>
            <a:pPr marL="457200" lvl="1" indent="457200" algn="just">
              <a:lnSpc>
                <a:spcPct val="60000"/>
              </a:lnSpc>
              <a:buFont typeface="Wingdings" panose="05000000000000000000" charset="0"/>
              <a:buNone/>
            </a:pPr>
            <a:r>
              <a:rPr lang="en-US" altLang="en-US" sz="2400" dirty="0">
                <a:solidFill>
                  <a:schemeClr val="tx1"/>
                </a:solidFill>
              </a:rPr>
              <a:t>Speed</a:t>
            </a:r>
            <a:endParaRPr lang="en-US" altLang="en-US" sz="2400" dirty="0">
              <a:solidFill>
                <a:schemeClr val="tx1"/>
              </a:solidFill>
            </a:endParaRPr>
          </a:p>
          <a:p>
            <a:pPr algn="just">
              <a:lnSpc>
                <a:spcPct val="20000"/>
              </a:lnSpc>
              <a:buFont typeface="Wingdings" panose="05000000000000000000" charset="0"/>
              <a:buChar char="ü"/>
            </a:pPr>
            <a:endParaRPr lang="en-US" altLang="en-US" sz="2400" dirty="0">
              <a:solidFill>
                <a:schemeClr val="tx1"/>
              </a:solidFill>
            </a:endParaRPr>
          </a:p>
          <a:p>
            <a:pPr algn="just">
              <a:lnSpc>
                <a:spcPct val="20000"/>
              </a:lnSpc>
              <a:buFont typeface="Wingdings" panose="05000000000000000000" charset="0"/>
              <a:buChar char="ü"/>
            </a:pPr>
            <a:r>
              <a:rPr lang="en-US" altLang="en-US" sz="2400" dirty="0">
                <a:solidFill>
                  <a:schemeClr val="tx1"/>
                </a:solidFill>
              </a:rPr>
              <a:t>Action</a:t>
            </a:r>
            <a:endParaRPr lang="en-US" altLang="en-US" sz="2400" dirty="0">
              <a:solidFill>
                <a:schemeClr val="tx1"/>
              </a:solidFill>
            </a:endParaRPr>
          </a:p>
          <a:p>
            <a:pPr algn="just">
              <a:lnSpc>
                <a:spcPct val="0"/>
              </a:lnSpc>
              <a:buFont typeface="Wingdings" panose="05000000000000000000" charset="0"/>
              <a:buChar char="ü"/>
            </a:pPr>
            <a:endParaRPr lang="en-US" altLang="en-US" sz="2400" dirty="0">
              <a:solidFill>
                <a:schemeClr val="tx1"/>
              </a:solidFill>
            </a:endParaRPr>
          </a:p>
          <a:p>
            <a:pPr marL="457200" lvl="1" indent="457200" algn="just">
              <a:lnSpc>
                <a:spcPct val="50000"/>
              </a:lnSpc>
              <a:buFont typeface="Wingdings" panose="05000000000000000000" charset="0"/>
              <a:buNone/>
            </a:pPr>
            <a:r>
              <a:rPr lang="en-US" altLang="en-US" sz="2400" dirty="0">
                <a:solidFill>
                  <a:schemeClr val="tx1"/>
                </a:solidFill>
              </a:rPr>
              <a:t>Turn left</a:t>
            </a:r>
            <a:endParaRPr lang="en-US" altLang="en-US" sz="2400" dirty="0">
              <a:solidFill>
                <a:schemeClr val="tx1"/>
              </a:solidFill>
            </a:endParaRPr>
          </a:p>
          <a:p>
            <a:pPr marL="457200" lvl="1" indent="457200" algn="just">
              <a:lnSpc>
                <a:spcPct val="50000"/>
              </a:lnSpc>
              <a:buFont typeface="Wingdings" panose="05000000000000000000" charset="0"/>
              <a:buNone/>
            </a:pPr>
            <a:r>
              <a:rPr lang="en-US" altLang="en-US" sz="2400" dirty="0">
                <a:solidFill>
                  <a:schemeClr val="tx1"/>
                </a:solidFill>
              </a:rPr>
              <a:t>Brake</a:t>
            </a:r>
            <a:endParaRPr lang="en-US" altLang="en-US" sz="2400" dirty="0">
              <a:solidFill>
                <a:schemeClr val="tx1"/>
              </a:solidFill>
            </a:endParaRPr>
          </a:p>
          <a:p>
            <a:pPr marL="457200" lvl="1" indent="457200" algn="just">
              <a:lnSpc>
                <a:spcPct val="50000"/>
              </a:lnSpc>
              <a:buFont typeface="Wingdings" panose="05000000000000000000" charset="0"/>
              <a:buNone/>
            </a:pPr>
            <a:r>
              <a:rPr lang="en-US" altLang="en-US" sz="2400" dirty="0">
                <a:solidFill>
                  <a:schemeClr val="tx1"/>
                </a:solidFill>
              </a:rPr>
              <a:t>Accelerate</a:t>
            </a:r>
            <a:endParaRPr lang="en-US" altLang="en-US" sz="2400" dirty="0">
              <a:solidFill>
                <a:schemeClr val="tx1"/>
              </a:solidFill>
            </a:endParaRPr>
          </a:p>
          <a:p>
            <a:pPr algn="just">
              <a:lnSpc>
                <a:spcPct val="20000"/>
              </a:lnSpc>
              <a:buFont typeface="Wingdings" panose="05000000000000000000" charset="0"/>
              <a:buChar char="ü"/>
            </a:pPr>
            <a:endParaRPr lang="en-US" altLang="en-US" sz="2400" dirty="0">
              <a:solidFill>
                <a:schemeClr val="tx1"/>
              </a:solidFill>
            </a:endParaRPr>
          </a:p>
          <a:p>
            <a:pPr algn="just">
              <a:lnSpc>
                <a:spcPct val="20000"/>
              </a:lnSpc>
              <a:buFont typeface="Wingdings" panose="05000000000000000000" charset="0"/>
              <a:buChar char="ü"/>
            </a:pPr>
            <a:r>
              <a:rPr lang="en-US" altLang="en-US" sz="2400" dirty="0">
                <a:solidFill>
                  <a:schemeClr val="tx1"/>
                </a:solidFill>
              </a:rPr>
              <a:t>Reward</a:t>
            </a:r>
            <a:endParaRPr lang="en-US" altLang="en-US" sz="2400" dirty="0">
              <a:solidFill>
                <a:schemeClr val="tx1"/>
              </a:solidFill>
            </a:endParaRPr>
          </a:p>
          <a:p>
            <a:pPr algn="just">
              <a:lnSpc>
                <a:spcPct val="20000"/>
              </a:lnSpc>
              <a:buFont typeface="Wingdings" panose="05000000000000000000" charset="0"/>
              <a:buChar char="ü"/>
            </a:pPr>
            <a:endParaRPr lang="en-US" altLang="en-US" sz="2400" dirty="0">
              <a:solidFill>
                <a:schemeClr val="tx1"/>
              </a:solidFill>
            </a:endParaRPr>
          </a:p>
          <a:p>
            <a:pPr marL="457200" lvl="1" indent="457200" algn="just">
              <a:lnSpc>
                <a:spcPct val="20000"/>
              </a:lnSpc>
              <a:buFont typeface="Wingdings" panose="05000000000000000000" charset="0"/>
              <a:buNone/>
            </a:pPr>
            <a:r>
              <a:rPr lang="en-US" altLang="en-US" sz="2400" dirty="0">
                <a:solidFill>
                  <a:schemeClr val="tx1"/>
                </a:solidFill>
              </a:rPr>
              <a:t>Safe driving</a:t>
            </a:r>
            <a:endParaRPr lang="en-US" altLang="en-US" sz="2400" dirty="0">
              <a:solidFill>
                <a:schemeClr val="tx1"/>
              </a:solidFill>
            </a:endParaRPr>
          </a:p>
          <a:p>
            <a:pPr algn="just">
              <a:lnSpc>
                <a:spcPct val="20000"/>
              </a:lnSpc>
              <a:buFont typeface="Wingdings" panose="05000000000000000000" charset="0"/>
              <a:buChar char="ü"/>
            </a:pPr>
            <a:endParaRPr lang="en-US" altLang="en-US" sz="2400" dirty="0">
              <a:solidFill>
                <a:schemeClr val="tx1"/>
              </a:solidFill>
            </a:endParaRPr>
          </a:p>
          <a:p>
            <a:pPr algn="just">
              <a:lnSpc>
                <a:spcPct val="20000"/>
              </a:lnSpc>
              <a:buFont typeface="Wingdings" panose="05000000000000000000" charset="0"/>
              <a:buChar char="ü"/>
            </a:pPr>
            <a:r>
              <a:rPr lang="en-US" altLang="en-US" sz="2400" dirty="0">
                <a:solidFill>
                  <a:schemeClr val="tx1"/>
                </a:solidFill>
              </a:rPr>
              <a:t>Penalty</a:t>
            </a:r>
            <a:endParaRPr lang="en-US" altLang="en-US" sz="2400" dirty="0">
              <a:solidFill>
                <a:schemeClr val="tx1"/>
              </a:solidFill>
            </a:endParaRPr>
          </a:p>
          <a:p>
            <a:pPr algn="just">
              <a:lnSpc>
                <a:spcPct val="0"/>
              </a:lnSpc>
              <a:buFont typeface="Wingdings" panose="05000000000000000000" charset="0"/>
              <a:buChar char="ü"/>
            </a:pPr>
            <a:endParaRPr lang="en-US" altLang="en-US" sz="2400" dirty="0">
              <a:solidFill>
                <a:schemeClr val="tx1"/>
              </a:solidFill>
            </a:endParaRPr>
          </a:p>
          <a:p>
            <a:pPr marL="457200" lvl="1" indent="457200" algn="just">
              <a:lnSpc>
                <a:spcPct val="50000"/>
              </a:lnSpc>
              <a:buFont typeface="Wingdings" panose="05000000000000000000" charset="0"/>
              <a:buNone/>
            </a:pPr>
            <a:r>
              <a:rPr lang="en-US" altLang="en-US" sz="2400" dirty="0">
                <a:solidFill>
                  <a:schemeClr val="tx1"/>
                </a:solidFill>
              </a:rPr>
              <a:t>Collision</a:t>
            </a:r>
            <a:endParaRPr lang="en-US" altLang="en-US" sz="2400" dirty="0">
              <a:solidFill>
                <a:schemeClr val="tx1"/>
              </a:solidFill>
            </a:endParaRPr>
          </a:p>
          <a:p>
            <a:pPr marL="457200" lvl="1" indent="457200" algn="just">
              <a:lnSpc>
                <a:spcPct val="50000"/>
              </a:lnSpc>
              <a:buFont typeface="Wingdings" panose="05000000000000000000" charset="0"/>
              <a:buNone/>
            </a:pPr>
            <a:r>
              <a:rPr lang="en-US" altLang="en-US" sz="2400" dirty="0">
                <a:solidFill>
                  <a:schemeClr val="tx1"/>
                </a:solidFill>
              </a:rPr>
              <a:t>Traffic violation</a:t>
            </a:r>
            <a:endParaRPr lang="en-US" altLang="en-US" sz="2400" dirty="0">
              <a:solidFill>
                <a:schemeClr val="tx1"/>
              </a:solidFill>
            </a:endParaRPr>
          </a:p>
          <a:p>
            <a:pPr algn="just">
              <a:lnSpc>
                <a:spcPct val="20000"/>
              </a:lnSpc>
              <a:buFont typeface="Wingdings" panose="05000000000000000000" charset="0"/>
              <a:buChar char="ü"/>
            </a:pPr>
            <a:endParaRPr lang="en-US" altLang="en-US" sz="2400" dirty="0">
              <a:solidFill>
                <a:schemeClr val="tx1"/>
              </a:solidFill>
            </a:endParaRPr>
          </a:p>
          <a:p>
            <a:pPr marL="0" indent="0" algn="ctr">
              <a:lnSpc>
                <a:spcPct val="20000"/>
              </a:lnSpc>
              <a:buFont typeface="Wingdings" panose="05000000000000000000" charset="0"/>
              <a:buNone/>
            </a:pPr>
            <a:r>
              <a:rPr lang="en-US" altLang="en-US" sz="2400" b="1" dirty="0">
                <a:solidFill>
                  <a:srgbClr val="FF0000"/>
                </a:solidFill>
              </a:rPr>
              <a:t>The car improves its driving strategy through repeated interactions</a:t>
            </a:r>
            <a:r>
              <a:rPr lang="en-US" altLang="en-US" sz="2400" dirty="0">
                <a:solidFill>
                  <a:schemeClr val="tx1"/>
                </a:solidFill>
              </a:rPr>
              <a:t>.</a:t>
            </a:r>
            <a:endParaRPr lang="en-US" altLang="en-US" sz="2400" dirty="0">
              <a:solidFill>
                <a:schemeClr val="tx1"/>
              </a:solidFill>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sz="3600" dirty="0">
                <a:latin typeface="Times New Roman" panose="02020603050405020304" pitchFamily="18" charset="0"/>
                <a:cs typeface="Times New Roman" panose="02020603050405020304" pitchFamily="18" charset="0"/>
                <a:sym typeface="+mn-ea"/>
              </a:rPr>
              <a:t>Types of Machine Learning : </a:t>
            </a:r>
            <a:r>
              <a:rPr lang="en-US" sz="3600" b="1" dirty="0">
                <a:solidFill>
                  <a:srgbClr val="FF0000"/>
                </a:solidFill>
                <a:latin typeface="Times New Roman" panose="02020603050405020304" pitchFamily="18" charset="0"/>
                <a:cs typeface="Times New Roman" panose="02020603050405020304" pitchFamily="18" charset="0"/>
                <a:sym typeface="+mn-ea"/>
              </a:rPr>
              <a:t>Re</a:t>
            </a:r>
            <a:r>
              <a:rPr lang="en-US" sz="3600" b="1" dirty="0">
                <a:solidFill>
                  <a:srgbClr val="FF0000"/>
                </a:solidFill>
                <a:sym typeface="+mn-ea"/>
              </a:rPr>
              <a:t>inforcement Learning</a:t>
            </a:r>
            <a:endParaRPr lang="en-US" sz="3600" b="1" dirty="0">
              <a:solidFill>
                <a:srgbClr val="FF0000"/>
              </a:solidFill>
              <a:sym typeface="+mn-ea"/>
            </a:endParaRPr>
          </a:p>
        </p:txBody>
      </p:sp>
      <p:sp>
        <p:nvSpPr>
          <p:cNvPr id="3" name="Content Placeholder 2"/>
          <p:cNvSpPr>
            <a:spLocks noGrp="1"/>
          </p:cNvSpPr>
          <p:nvPr>
            <p:ph idx="1"/>
          </p:nvPr>
        </p:nvSpPr>
        <p:spPr/>
        <p:txBody>
          <a:bodyPr/>
          <a:p>
            <a:pPr marL="0" indent="0">
              <a:buNone/>
            </a:pPr>
            <a:r>
              <a:rPr lang="en-US" altLang="en-US" b="1">
                <a:solidFill>
                  <a:schemeClr val="tx2"/>
                </a:solidFill>
              </a:rPr>
              <a:t>Agent</a:t>
            </a:r>
            <a:endParaRPr lang="en-US" altLang="en-US" b="1">
              <a:solidFill>
                <a:schemeClr val="tx2"/>
              </a:solidFill>
            </a:endParaRPr>
          </a:p>
          <a:p>
            <a:pPr algn="just"/>
            <a:r>
              <a:rPr lang="en-US" altLang="en-US"/>
              <a:t>An Agent is an intelligent learner that interacts with an environment</a:t>
            </a:r>
            <a:endParaRPr lang="en-US" altLang="en-US"/>
          </a:p>
          <a:p>
            <a:pPr algn="just"/>
            <a:r>
              <a:rPr lang="en-US" altLang="en-US"/>
              <a:t> Takes actions</a:t>
            </a:r>
            <a:endParaRPr lang="en-US" altLang="en-US"/>
          </a:p>
          <a:p>
            <a:pPr algn="just"/>
            <a:r>
              <a:rPr lang="en-US" altLang="en-US"/>
              <a:t>Receives rewards or penalties and</a:t>
            </a:r>
            <a:endParaRPr lang="en-US" altLang="en-US"/>
          </a:p>
          <a:p>
            <a:pPr algn="just"/>
            <a:r>
              <a:rPr lang="en-US" altLang="en-US"/>
              <a:t>Continuously improves its decision-making strategy to maximize long-term rewards.</a:t>
            </a:r>
            <a:endParaRPr lang="en-US" altLang="en-US"/>
          </a:p>
        </p:txBody>
      </p:sp>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53085"/>
            <a:ext cx="10515600" cy="989965"/>
          </a:xfrm>
        </p:spPr>
        <p:txBody>
          <a:bodyPr>
            <a:normAutofit/>
          </a:bodyPr>
          <a:lstStyle/>
          <a:p>
            <a:pPr algn="ctr"/>
            <a:r>
              <a:rPr lang="en-US" altLang="en-US" sz="3600" b="1" dirty="0">
                <a:latin typeface="Times New Roman" panose="02020603050405020304" pitchFamily="18" charset="0"/>
                <a:cs typeface="Times New Roman" panose="02020603050405020304" pitchFamily="18" charset="0"/>
              </a:rPr>
              <a:t>Summary of the Machine Learning Types</a:t>
            </a:r>
            <a:r>
              <a:rPr lang="en-US" sz="3600" b="1" dirty="0">
                <a:latin typeface="Times New Roman" panose="02020603050405020304" pitchFamily="18" charset="0"/>
                <a:cs typeface="Times New Roman" panose="02020603050405020304" pitchFamily="18" charset="0"/>
              </a:rPr>
              <a:t> </a:t>
            </a:r>
            <a:endParaRPr lang="en-US" sz="3600" b="1" dirty="0">
              <a:solidFill>
                <a:srgbClr val="FF0000"/>
              </a:solidFill>
              <a:latin typeface="Times New Roman" panose="02020603050405020304" pitchFamily="18" charset="0"/>
              <a:cs typeface="Times New Roman" panose="02020603050405020304" pitchFamily="18" charset="0"/>
              <a:sym typeface="+mn-ea"/>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graphicFrame>
        <p:nvGraphicFramePr>
          <p:cNvPr id="6" name="Table 5"/>
          <p:cNvGraphicFramePr/>
          <p:nvPr/>
        </p:nvGraphicFramePr>
        <p:xfrm>
          <a:off x="869950" y="1543050"/>
          <a:ext cx="10483850" cy="0"/>
        </p:xfrm>
        <a:graphic>
          <a:graphicData uri="http://schemas.openxmlformats.org/drawingml/2006/table">
            <a:tbl>
              <a:tblPr/>
              <a:tblGrid>
                <a:gridCol w="2096770"/>
                <a:gridCol w="2096770"/>
                <a:gridCol w="2096770"/>
                <a:gridCol w="2096770"/>
                <a:gridCol w="2096770"/>
              </a:tblGrid>
              <a:tr h="0">
                <a:tc>
                  <a:txBody>
                    <a:bodyPr/>
                    <a:p>
                      <a:pPr algn="ctr"/>
                      <a:r>
                        <a:rPr sz="2000"/>
                        <a:t>Type</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lumMod val="75000"/>
                      </a:schemeClr>
                    </a:solidFill>
                  </a:tcPr>
                </a:tc>
                <a:tc>
                  <a:txBody>
                    <a:bodyPr/>
                    <a:p>
                      <a:pPr algn="ctr"/>
                      <a:r>
                        <a:rPr sz="2000"/>
                        <a:t>Training Data</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lumMod val="75000"/>
                      </a:schemeClr>
                    </a:solidFill>
                  </a:tcPr>
                </a:tc>
                <a:tc>
                  <a:txBody>
                    <a:bodyPr/>
                    <a:p>
                      <a:pPr algn="ctr"/>
                      <a:r>
                        <a:rPr sz="2000"/>
                        <a:t>Goal</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lumMod val="75000"/>
                      </a:schemeClr>
                    </a:solidFill>
                  </a:tcPr>
                </a:tc>
                <a:tc>
                  <a:txBody>
                    <a:bodyPr/>
                    <a:p>
                      <a:pPr algn="ctr"/>
                      <a:r>
                        <a:rPr sz="2000"/>
                        <a:t>Output</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lumMod val="75000"/>
                      </a:schemeClr>
                    </a:solidFill>
                  </a:tcPr>
                </a:tc>
                <a:tc>
                  <a:txBody>
                    <a:bodyPr/>
                    <a:p>
                      <a:pPr algn="ctr"/>
                      <a:r>
                        <a:rPr sz="2000"/>
                        <a:t>Real-Life Example</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bg1">
                        <a:lumMod val="75000"/>
                      </a:schemeClr>
                    </a:solidFill>
                  </a:tcPr>
                </a:tc>
              </a:tr>
              <a:tr h="0">
                <a:tc>
                  <a:txBody>
                    <a:bodyPr/>
                    <a:p>
                      <a:pPr algn="ctr"/>
                      <a:r>
                        <a:rPr sz="2000"/>
                        <a:t>Supervised Learning</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Labelled data</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Learn input-output mapping</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Class or numeric value</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Spam detection, disease diagnosis, house price prediction</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r h="0">
                <a:tc>
                  <a:txBody>
                    <a:bodyPr/>
                    <a:p>
                      <a:pPr algn="ctr"/>
                      <a:r>
                        <a:rPr sz="2000"/>
                        <a:t>Unsupervised Learning</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Unlabelled data</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Discover hidden patterns</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Clusters or associations</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Customer segmentation, movie recommendation, face grouping</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r h="0">
                <a:tc>
                  <a:txBody>
                    <a:bodyPr/>
                    <a:p>
                      <a:pPr algn="ctr"/>
                      <a:r>
                        <a:rPr sz="2000"/>
                        <a:t>Reinforcement Learning</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Interaction with environment</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Learn optimal actions through rewards</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Best action/policy</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c>
                  <a:txBody>
                    <a:bodyPr/>
                    <a:p>
                      <a:pPr algn="ctr"/>
                      <a:r>
                        <a:rPr sz="2000"/>
                        <a:t>Self-driving cars, robotics, game-playing AI</a:t>
                      </a:r>
                      <a:endParaRPr sz="2000"/>
                    </a:p>
                  </a:txBody>
                  <a:tcPr marL="0" marR="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no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325" y="532130"/>
            <a:ext cx="2323465" cy="5742305"/>
          </a:xfrm>
        </p:spPr>
        <p:txBody>
          <a:bodyPr>
            <a:normAutofit/>
          </a:bodyPr>
          <a:lstStyle/>
          <a:p>
            <a:pPr algn="ctr"/>
            <a:br>
              <a:rPr lang="en-US" b="1" dirty="0"/>
            </a:br>
            <a:r>
              <a:rPr lang="en-US" b="1" dirty="0">
                <a:solidFill>
                  <a:srgbClr val="8D136D"/>
                </a:solidFill>
              </a:rPr>
              <a:t>How Machine Learning Works?</a:t>
            </a:r>
            <a:br>
              <a:rPr lang="en-US" dirty="0"/>
            </a:br>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pic>
        <p:nvPicPr>
          <p:cNvPr id="5" name="Picture 4" descr="ChatGPT Image Aug 5, 2026, 12_27_17 PM"/>
          <p:cNvPicPr>
            <a:picLocks noChangeAspect="1"/>
          </p:cNvPicPr>
          <p:nvPr/>
        </p:nvPicPr>
        <p:blipFill>
          <a:blip r:embed="rId1"/>
          <a:stretch>
            <a:fillRect/>
          </a:stretch>
        </p:blipFill>
        <p:spPr>
          <a:xfrm>
            <a:off x="4540250" y="532130"/>
            <a:ext cx="4893945" cy="58242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9426" y="0"/>
            <a:ext cx="6086574" cy="6858000"/>
          </a:xfrm>
          <a:prstGeom prst="rect">
            <a:avLst/>
          </a:prstGeom>
          <a:gradFill>
            <a:gsLst>
              <a:gs pos="0">
                <a:schemeClr val="accent6"/>
              </a:gs>
              <a:gs pos="100000">
                <a:schemeClr val="accent6">
                  <a:lumMod val="7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85750"/>
            <a:endParaRPr lang="en-US" sz="1125">
              <a:solidFill>
                <a:prstClr val="white"/>
              </a:solidFill>
              <a:latin typeface="Calibri" panose="020F0502020204030204"/>
            </a:endParaRPr>
          </a:p>
        </p:txBody>
      </p:sp>
      <p:sp>
        <p:nvSpPr>
          <p:cNvPr id="25" name="Rectangle 24"/>
          <p:cNvSpPr/>
          <p:nvPr/>
        </p:nvSpPr>
        <p:spPr>
          <a:xfrm>
            <a:off x="6096001" y="0"/>
            <a:ext cx="6086574" cy="6858000"/>
          </a:xfrm>
          <a:prstGeom prst="rect">
            <a:avLst/>
          </a:prstGeom>
          <a:gradFill>
            <a:gsLst>
              <a:gs pos="0">
                <a:schemeClr val="accent4"/>
              </a:gs>
              <a:gs pos="100000">
                <a:schemeClr val="accent4">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85750"/>
            <a:endParaRPr lang="en-US" sz="1125">
              <a:solidFill>
                <a:prstClr val="white"/>
              </a:solidFill>
              <a:latin typeface="Calibri" panose="020F0502020204030204"/>
            </a:endParaRPr>
          </a:p>
        </p:txBody>
      </p:sp>
      <p:pic>
        <p:nvPicPr>
          <p:cNvPr id="26" name="Picture 2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472105" y="712249"/>
            <a:ext cx="3247791" cy="5433504"/>
          </a:xfrm>
          <a:prstGeom prst="rect">
            <a:avLst/>
          </a:prstGeom>
          <a:effectLst>
            <a:outerShdw blurRad="685800" dist="38100" dir="2880000" sx="95000" sy="95000" algn="tr" rotWithShape="0">
              <a:prstClr val="black">
                <a:alpha val="9000"/>
              </a:prstClr>
            </a:outerShdw>
            <a:reflection stA="45000" endPos="0" dist="50800" dir="5400000" sy="-100000" algn="bl" rotWithShape="0"/>
          </a:effectLst>
        </p:spPr>
      </p:pic>
      <p:sp>
        <p:nvSpPr>
          <p:cNvPr id="49" name="Title 24"/>
          <p:cNvSpPr txBox="1"/>
          <p:nvPr/>
        </p:nvSpPr>
        <p:spPr>
          <a:xfrm>
            <a:off x="844010" y="667839"/>
            <a:ext cx="3429133" cy="1125475"/>
          </a:xfrm>
          <a:prstGeom prst="rect">
            <a:avLst/>
          </a:prstGeom>
        </p:spPr>
        <p:txBody>
          <a:bodyPr/>
          <a:lstStyle>
            <a:lvl1pPr algn="l" defTabSz="1460500" rtl="0" eaLnBrk="1" latinLnBrk="0" hangingPunct="1">
              <a:lnSpc>
                <a:spcPct val="90000"/>
              </a:lnSpc>
              <a:spcBef>
                <a:spcPct val="0"/>
              </a:spcBef>
              <a:buNone/>
              <a:defRPr sz="7030" kern="1200">
                <a:solidFill>
                  <a:schemeClr val="tx1"/>
                </a:solidFill>
                <a:latin typeface="+mj-lt"/>
                <a:ea typeface="+mj-ea"/>
                <a:cs typeface="+mj-cs"/>
              </a:defRPr>
            </a:lvl1pPr>
          </a:lstStyle>
          <a:p>
            <a:pPr defTabSz="913130"/>
            <a:r>
              <a:rPr lang="en-US" sz="4000" b="1" dirty="0"/>
              <a:t>Course Assessment Methods</a:t>
            </a:r>
            <a:endParaRPr lang="en-US" sz="3750" dirty="0">
              <a:latin typeface="Montserrat SemiBold" panose="00000700000000000000" pitchFamily="2" charset="0"/>
            </a:endParaRPr>
          </a:p>
        </p:txBody>
      </p:sp>
      <p:grpSp>
        <p:nvGrpSpPr>
          <p:cNvPr id="50" name="Group 49"/>
          <p:cNvGrpSpPr/>
          <p:nvPr/>
        </p:nvGrpSpPr>
        <p:grpSpPr>
          <a:xfrm>
            <a:off x="946776" y="2571198"/>
            <a:ext cx="708323" cy="130858"/>
            <a:chOff x="1110190" y="3155259"/>
            <a:chExt cx="1133316" cy="209373"/>
          </a:xfrm>
        </p:grpSpPr>
        <p:sp>
          <p:nvSpPr>
            <p:cNvPr id="51" name="Freeform 5"/>
            <p:cNvSpPr/>
            <p:nvPr/>
          </p:nvSpPr>
          <p:spPr bwMode="auto">
            <a:xfrm>
              <a:off x="1110190" y="3155259"/>
              <a:ext cx="202111" cy="209373"/>
            </a:xfrm>
            <a:prstGeom prst="ellipse">
              <a:avLst/>
            </a:prstGeom>
            <a:solidFill>
              <a:schemeClr val="bg1">
                <a:lumMod val="95000"/>
              </a:schemeClr>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52" name="Freeform 5"/>
            <p:cNvSpPr/>
            <p:nvPr/>
          </p:nvSpPr>
          <p:spPr bwMode="auto">
            <a:xfrm>
              <a:off x="1418653" y="3155259"/>
              <a:ext cx="202111" cy="209373"/>
            </a:xfrm>
            <a:prstGeom prst="ellipse">
              <a:avLst/>
            </a:prstGeom>
            <a:solidFill>
              <a:schemeClr val="bg1">
                <a:lumMod val="85000"/>
                <a:alpha val="98000"/>
              </a:schemeClr>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53" name="Freeform 5"/>
            <p:cNvSpPr/>
            <p:nvPr/>
          </p:nvSpPr>
          <p:spPr bwMode="auto">
            <a:xfrm>
              <a:off x="1727115" y="3155259"/>
              <a:ext cx="202111" cy="209373"/>
            </a:xfrm>
            <a:prstGeom prst="ellipse">
              <a:avLst/>
            </a:prstGeom>
            <a:solidFill>
              <a:schemeClr val="accent2">
                <a:alpha val="50000"/>
              </a:schemeClr>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54" name="Freeform 5"/>
            <p:cNvSpPr/>
            <p:nvPr/>
          </p:nvSpPr>
          <p:spPr bwMode="auto">
            <a:xfrm>
              <a:off x="2041395" y="3155259"/>
              <a:ext cx="202111" cy="209373"/>
            </a:xfrm>
            <a:prstGeom prst="ellipse">
              <a:avLst/>
            </a:prstGeom>
            <a:solidFill>
              <a:schemeClr val="accent1"/>
            </a:solidFill>
            <a:ln>
              <a:noFill/>
            </a:ln>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grpSp>
      <p:sp>
        <p:nvSpPr>
          <p:cNvPr id="57" name="Rectangle 56"/>
          <p:cNvSpPr/>
          <p:nvPr/>
        </p:nvSpPr>
        <p:spPr>
          <a:xfrm>
            <a:off x="8515160" y="1355632"/>
            <a:ext cx="2129406" cy="830997"/>
          </a:xfrm>
          <a:prstGeom prst="rect">
            <a:avLst/>
          </a:prstGeom>
        </p:spPr>
        <p:txBody>
          <a:bodyPr wrap="square">
            <a:spAutoFit/>
          </a:bodyPr>
          <a:lstStyle/>
          <a:p>
            <a:pPr algn="ctr"/>
            <a:r>
              <a:rPr lang="en-US" sz="2400" b="1" dirty="0"/>
              <a:t>Midterms/</a:t>
            </a:r>
            <a:endParaRPr lang="en-US" sz="2400" b="1" dirty="0"/>
          </a:p>
          <a:p>
            <a:pPr algn="ctr"/>
            <a:r>
              <a:rPr lang="en-US" sz="2400" b="1" dirty="0"/>
              <a:t>Assignment</a:t>
            </a:r>
            <a:endParaRPr lang="en-US" sz="2400" b="1" dirty="0"/>
          </a:p>
        </p:txBody>
      </p:sp>
      <p:sp>
        <p:nvSpPr>
          <p:cNvPr id="59" name="Freeform 58"/>
          <p:cNvSpPr>
            <a:spLocks noEditPoints="1"/>
          </p:cNvSpPr>
          <p:nvPr/>
        </p:nvSpPr>
        <p:spPr bwMode="auto">
          <a:xfrm>
            <a:off x="9374459" y="2793692"/>
            <a:ext cx="410806" cy="397114"/>
          </a:xfrm>
          <a:custGeom>
            <a:avLst/>
            <a:gdLst>
              <a:gd name="T0" fmla="*/ 597 w 631"/>
              <a:gd name="T1" fmla="*/ 0 h 605"/>
              <a:gd name="T2" fmla="*/ 34 w 631"/>
              <a:gd name="T3" fmla="*/ 0 h 605"/>
              <a:gd name="T4" fmla="*/ 0 w 631"/>
              <a:gd name="T5" fmla="*/ 37 h 605"/>
              <a:gd name="T6" fmla="*/ 0 w 631"/>
              <a:gd name="T7" fmla="*/ 417 h 605"/>
              <a:gd name="T8" fmla="*/ 34 w 631"/>
              <a:gd name="T9" fmla="*/ 454 h 605"/>
              <a:gd name="T10" fmla="*/ 597 w 631"/>
              <a:gd name="T11" fmla="*/ 454 h 605"/>
              <a:gd name="T12" fmla="*/ 631 w 631"/>
              <a:gd name="T13" fmla="*/ 417 h 605"/>
              <a:gd name="T14" fmla="*/ 631 w 631"/>
              <a:gd name="T15" fmla="*/ 37 h 605"/>
              <a:gd name="T16" fmla="*/ 597 w 631"/>
              <a:gd name="T17" fmla="*/ 0 h 605"/>
              <a:gd name="T18" fmla="*/ 454 w 631"/>
              <a:gd name="T19" fmla="*/ 565 h 605"/>
              <a:gd name="T20" fmla="*/ 414 w 631"/>
              <a:gd name="T21" fmla="*/ 565 h 605"/>
              <a:gd name="T22" fmla="*/ 375 w 631"/>
              <a:gd name="T23" fmla="*/ 526 h 605"/>
              <a:gd name="T24" fmla="*/ 375 w 631"/>
              <a:gd name="T25" fmla="*/ 466 h 605"/>
              <a:gd name="T26" fmla="*/ 256 w 631"/>
              <a:gd name="T27" fmla="*/ 466 h 605"/>
              <a:gd name="T28" fmla="*/ 256 w 631"/>
              <a:gd name="T29" fmla="*/ 526 h 605"/>
              <a:gd name="T30" fmla="*/ 217 w 631"/>
              <a:gd name="T31" fmla="*/ 565 h 605"/>
              <a:gd name="T32" fmla="*/ 177 w 631"/>
              <a:gd name="T33" fmla="*/ 565 h 605"/>
              <a:gd name="T34" fmla="*/ 158 w 631"/>
              <a:gd name="T35" fmla="*/ 585 h 605"/>
              <a:gd name="T36" fmla="*/ 177 w 631"/>
              <a:gd name="T37" fmla="*/ 605 h 605"/>
              <a:gd name="T38" fmla="*/ 454 w 631"/>
              <a:gd name="T39" fmla="*/ 605 h 605"/>
              <a:gd name="T40" fmla="*/ 473 w 631"/>
              <a:gd name="T41" fmla="*/ 585 h 605"/>
              <a:gd name="T42" fmla="*/ 454 w 631"/>
              <a:gd name="T43" fmla="*/ 565 h 605"/>
              <a:gd name="T44" fmla="*/ 592 w 631"/>
              <a:gd name="T45" fmla="*/ 414 h 605"/>
              <a:gd name="T46" fmla="*/ 39 w 631"/>
              <a:gd name="T47" fmla="*/ 414 h 605"/>
              <a:gd name="T48" fmla="*/ 39 w 631"/>
              <a:gd name="T49" fmla="*/ 39 h 605"/>
              <a:gd name="T50" fmla="*/ 592 w 631"/>
              <a:gd name="T51" fmla="*/ 39 h 605"/>
              <a:gd name="T52" fmla="*/ 592 w 631"/>
              <a:gd name="T53" fmla="*/ 414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31" h="605">
                <a:moveTo>
                  <a:pt x="597" y="0"/>
                </a:moveTo>
                <a:lnTo>
                  <a:pt x="34" y="0"/>
                </a:lnTo>
                <a:cubicBezTo>
                  <a:pt x="15" y="0"/>
                  <a:pt x="0" y="16"/>
                  <a:pt x="0" y="37"/>
                </a:cubicBezTo>
                <a:lnTo>
                  <a:pt x="0" y="417"/>
                </a:lnTo>
                <a:cubicBezTo>
                  <a:pt x="0" y="437"/>
                  <a:pt x="15" y="454"/>
                  <a:pt x="34" y="454"/>
                </a:cubicBezTo>
                <a:lnTo>
                  <a:pt x="597" y="454"/>
                </a:lnTo>
                <a:cubicBezTo>
                  <a:pt x="616" y="454"/>
                  <a:pt x="631" y="437"/>
                  <a:pt x="631" y="417"/>
                </a:cubicBezTo>
                <a:lnTo>
                  <a:pt x="631" y="37"/>
                </a:lnTo>
                <a:cubicBezTo>
                  <a:pt x="631" y="16"/>
                  <a:pt x="616" y="0"/>
                  <a:pt x="597" y="0"/>
                </a:cubicBezTo>
                <a:close/>
                <a:moveTo>
                  <a:pt x="454" y="565"/>
                </a:moveTo>
                <a:lnTo>
                  <a:pt x="414" y="565"/>
                </a:lnTo>
                <a:cubicBezTo>
                  <a:pt x="392" y="565"/>
                  <a:pt x="375" y="548"/>
                  <a:pt x="375" y="526"/>
                </a:cubicBezTo>
                <a:lnTo>
                  <a:pt x="375" y="466"/>
                </a:lnTo>
                <a:lnTo>
                  <a:pt x="256" y="466"/>
                </a:lnTo>
                <a:lnTo>
                  <a:pt x="256" y="526"/>
                </a:lnTo>
                <a:cubicBezTo>
                  <a:pt x="256" y="548"/>
                  <a:pt x="239" y="565"/>
                  <a:pt x="217" y="565"/>
                </a:cubicBezTo>
                <a:lnTo>
                  <a:pt x="177" y="565"/>
                </a:lnTo>
                <a:cubicBezTo>
                  <a:pt x="166" y="565"/>
                  <a:pt x="158" y="574"/>
                  <a:pt x="158" y="585"/>
                </a:cubicBezTo>
                <a:cubicBezTo>
                  <a:pt x="158" y="596"/>
                  <a:pt x="166" y="605"/>
                  <a:pt x="177" y="605"/>
                </a:cubicBezTo>
                <a:lnTo>
                  <a:pt x="454" y="605"/>
                </a:lnTo>
                <a:cubicBezTo>
                  <a:pt x="465" y="605"/>
                  <a:pt x="473" y="596"/>
                  <a:pt x="473" y="585"/>
                </a:cubicBezTo>
                <a:cubicBezTo>
                  <a:pt x="473" y="574"/>
                  <a:pt x="465" y="565"/>
                  <a:pt x="454" y="565"/>
                </a:cubicBezTo>
                <a:close/>
                <a:moveTo>
                  <a:pt x="592" y="414"/>
                </a:moveTo>
                <a:lnTo>
                  <a:pt x="39" y="414"/>
                </a:lnTo>
                <a:lnTo>
                  <a:pt x="39" y="39"/>
                </a:lnTo>
                <a:lnTo>
                  <a:pt x="592" y="39"/>
                </a:lnTo>
                <a:lnTo>
                  <a:pt x="592" y="414"/>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60" name="Freeform 59"/>
          <p:cNvSpPr>
            <a:spLocks noEditPoints="1"/>
          </p:cNvSpPr>
          <p:nvPr/>
        </p:nvSpPr>
        <p:spPr bwMode="auto">
          <a:xfrm>
            <a:off x="9410584" y="767492"/>
            <a:ext cx="338558" cy="463085"/>
          </a:xfrm>
          <a:custGeom>
            <a:avLst/>
            <a:gdLst>
              <a:gd name="T0" fmla="*/ 347 w 456"/>
              <a:gd name="T1" fmla="*/ 273 h 625"/>
              <a:gd name="T2" fmla="*/ 106 w 456"/>
              <a:gd name="T3" fmla="*/ 273 h 625"/>
              <a:gd name="T4" fmla="*/ 106 w 456"/>
              <a:gd name="T5" fmla="*/ 189 h 625"/>
              <a:gd name="T6" fmla="*/ 226 w 456"/>
              <a:gd name="T7" fmla="*/ 69 h 625"/>
              <a:gd name="T8" fmla="*/ 347 w 456"/>
              <a:gd name="T9" fmla="*/ 189 h 625"/>
              <a:gd name="T10" fmla="*/ 347 w 456"/>
              <a:gd name="T11" fmla="*/ 273 h 625"/>
              <a:gd name="T12" fmla="*/ 271 w 456"/>
              <a:gd name="T13" fmla="*/ 455 h 625"/>
              <a:gd name="T14" fmla="*/ 271 w 456"/>
              <a:gd name="T15" fmla="*/ 530 h 625"/>
              <a:gd name="T16" fmla="*/ 236 w 456"/>
              <a:gd name="T17" fmla="*/ 565 h 625"/>
              <a:gd name="T18" fmla="*/ 201 w 456"/>
              <a:gd name="T19" fmla="*/ 530 h 625"/>
              <a:gd name="T20" fmla="*/ 201 w 456"/>
              <a:gd name="T21" fmla="*/ 455 h 625"/>
              <a:gd name="T22" fmla="*/ 180 w 456"/>
              <a:gd name="T23" fmla="*/ 413 h 625"/>
              <a:gd name="T24" fmla="*/ 236 w 456"/>
              <a:gd name="T25" fmla="*/ 358 h 625"/>
              <a:gd name="T26" fmla="*/ 291 w 456"/>
              <a:gd name="T27" fmla="*/ 413 h 625"/>
              <a:gd name="T28" fmla="*/ 271 w 456"/>
              <a:gd name="T29" fmla="*/ 455 h 625"/>
              <a:gd name="T30" fmla="*/ 415 w 456"/>
              <a:gd name="T31" fmla="*/ 273 h 625"/>
              <a:gd name="T32" fmla="*/ 415 w 456"/>
              <a:gd name="T33" fmla="*/ 189 h 625"/>
              <a:gd name="T34" fmla="*/ 226 w 456"/>
              <a:gd name="T35" fmla="*/ 0 h 625"/>
              <a:gd name="T36" fmla="*/ 37 w 456"/>
              <a:gd name="T37" fmla="*/ 189 h 625"/>
              <a:gd name="T38" fmla="*/ 37 w 456"/>
              <a:gd name="T39" fmla="*/ 273 h 625"/>
              <a:gd name="T40" fmla="*/ 0 w 456"/>
              <a:gd name="T41" fmla="*/ 273 h 625"/>
              <a:gd name="T42" fmla="*/ 0 w 456"/>
              <a:gd name="T43" fmla="*/ 625 h 625"/>
              <a:gd name="T44" fmla="*/ 456 w 456"/>
              <a:gd name="T45" fmla="*/ 625 h 625"/>
              <a:gd name="T46" fmla="*/ 456 w 456"/>
              <a:gd name="T47" fmla="*/ 273 h 625"/>
              <a:gd name="T48" fmla="*/ 415 w 456"/>
              <a:gd name="T49" fmla="*/ 27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6" h="625">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61" name="Freeform 207"/>
          <p:cNvSpPr>
            <a:spLocks noEditPoints="1"/>
          </p:cNvSpPr>
          <p:nvPr/>
        </p:nvSpPr>
        <p:spPr bwMode="auto">
          <a:xfrm>
            <a:off x="9424784" y="4692801"/>
            <a:ext cx="310157" cy="414433"/>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lstStyle/>
          <a:p>
            <a:pPr defTabSz="285750"/>
            <a:endParaRPr lang="en-US" sz="1800">
              <a:solidFill>
                <a:prstClr val="black"/>
              </a:solidFill>
              <a:latin typeface="Calibri" panose="020F0502020204030204"/>
            </a:endParaRPr>
          </a:p>
        </p:txBody>
      </p:sp>
      <p:sp>
        <p:nvSpPr>
          <p:cNvPr id="65" name="Rectangle 64"/>
          <p:cNvSpPr/>
          <p:nvPr/>
        </p:nvSpPr>
        <p:spPr>
          <a:xfrm>
            <a:off x="8515160" y="3254742"/>
            <a:ext cx="2129406" cy="461665"/>
          </a:xfrm>
          <a:prstGeom prst="rect">
            <a:avLst/>
          </a:prstGeom>
        </p:spPr>
        <p:txBody>
          <a:bodyPr wrap="square">
            <a:spAutoFit/>
          </a:bodyPr>
          <a:lstStyle/>
          <a:p>
            <a:pPr algn="ctr"/>
            <a:r>
              <a:rPr lang="en-US" sz="2400" b="1" dirty="0"/>
              <a:t>Examinations</a:t>
            </a:r>
            <a:endParaRPr lang="en-US" sz="2400" b="1" dirty="0"/>
          </a:p>
        </p:txBody>
      </p:sp>
      <p:sp>
        <p:nvSpPr>
          <p:cNvPr id="68" name="Rectangle 67"/>
          <p:cNvSpPr/>
          <p:nvPr/>
        </p:nvSpPr>
        <p:spPr>
          <a:xfrm>
            <a:off x="8515160" y="5222908"/>
            <a:ext cx="2129406" cy="461665"/>
          </a:xfrm>
          <a:prstGeom prst="rect">
            <a:avLst/>
          </a:prstGeom>
        </p:spPr>
        <p:txBody>
          <a:bodyPr wrap="square">
            <a:spAutoFit/>
          </a:bodyPr>
          <a:lstStyle/>
          <a:p>
            <a:pPr algn="ctr"/>
            <a:r>
              <a:rPr lang="en-US" sz="2400" b="1" dirty="0"/>
              <a:t>Presentation</a:t>
            </a:r>
            <a:endParaRPr lang="en-US" sz="2400" b="1" dirty="0"/>
          </a:p>
        </p:txBody>
      </p:sp>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250" r="7250"/>
          <a:stretch>
            <a:fillRect/>
          </a:stretch>
        </p:blipFill>
        <p:spPr>
          <a:xfrm>
            <a:off x="4993333" y="2120348"/>
            <a:ext cx="2093025" cy="2617983"/>
          </a:xfrm>
          <a:prstGeom prst="roundRect">
            <a:avLst>
              <a:gd name="adj" fmla="val 15302"/>
            </a:avLst>
          </a:prstGeom>
          <a:solidFill>
            <a:schemeClr val="bg1">
              <a:lumMod val="85000"/>
            </a:schemeClr>
          </a:solidFill>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5665"/>
          </a:xfrm>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Applications of Machine Learning</a:t>
            </a:r>
            <a:br>
              <a:rPr lang="en-US" b="1" dirty="0"/>
            </a:br>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pic>
        <p:nvPicPr>
          <p:cNvPr id="6" name="Picture 5" descr="ChatGPT Image Aug 5, 2026, 12_33_50 PM"/>
          <p:cNvPicPr>
            <a:picLocks noChangeAspect="1"/>
          </p:cNvPicPr>
          <p:nvPr/>
        </p:nvPicPr>
        <p:blipFill>
          <a:blip r:embed="rId1"/>
          <a:stretch>
            <a:fillRect/>
          </a:stretch>
        </p:blipFill>
        <p:spPr>
          <a:xfrm>
            <a:off x="2364740" y="1050925"/>
            <a:ext cx="7815580" cy="516509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54178" y="2960767"/>
            <a:ext cx="3693483" cy="669414"/>
          </a:xfrm>
          <a:prstGeom prst="rect">
            <a:avLst/>
          </a:prstGeom>
          <a:noFill/>
        </p:spPr>
        <p:txBody>
          <a:bodyPr wrap="square" rtlCol="0" anchor="ctr">
            <a:spAutoFit/>
          </a:bodyPr>
          <a:lstStyle/>
          <a:p>
            <a:pPr algn="ctr" defTabSz="685800"/>
            <a:r>
              <a:rPr lang="en-US" sz="3750" spc="450" dirty="0">
                <a:solidFill>
                  <a:srgbClr val="000000"/>
                </a:solidFill>
                <a:latin typeface="Montserrat Thin" charset="0"/>
                <a:ea typeface="Montserrat Thin" charset="0"/>
                <a:cs typeface="Montserrat Thin" charset="0"/>
              </a:rPr>
              <a:t>THE END</a:t>
            </a:r>
            <a:endParaRPr lang="en-US" sz="3750" spc="450" dirty="0">
              <a:solidFill>
                <a:srgbClr val="000000"/>
              </a:solidFill>
              <a:latin typeface="Montserrat Thin" charset="0"/>
              <a:ea typeface="Montserrat Thin" charset="0"/>
              <a:cs typeface="Montserrat Thin" charset="0"/>
            </a:endParaRPr>
          </a:p>
        </p:txBody>
      </p:sp>
      <p:grpSp>
        <p:nvGrpSpPr>
          <p:cNvPr id="9" name="Group 8"/>
          <p:cNvGrpSpPr/>
          <p:nvPr/>
        </p:nvGrpSpPr>
        <p:grpSpPr>
          <a:xfrm flipV="1">
            <a:off x="5895442" y="3810220"/>
            <a:ext cx="221327" cy="34290"/>
            <a:chOff x="5689600" y="4592320"/>
            <a:chExt cx="721360" cy="111760"/>
          </a:xfrm>
        </p:grpSpPr>
        <p:sp>
          <p:nvSpPr>
            <p:cNvPr id="5" name="Oval 4"/>
            <p:cNvSpPr/>
            <p:nvPr/>
          </p:nvSpPr>
          <p:spPr>
            <a:xfrm>
              <a:off x="5689600" y="4592320"/>
              <a:ext cx="111760" cy="111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Montserrat"/>
              </a:endParaRPr>
            </a:p>
          </p:txBody>
        </p:sp>
        <p:sp>
          <p:nvSpPr>
            <p:cNvPr id="6" name="Oval 5"/>
            <p:cNvSpPr/>
            <p:nvPr/>
          </p:nvSpPr>
          <p:spPr>
            <a:xfrm>
              <a:off x="5994400" y="4592320"/>
              <a:ext cx="111760" cy="111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Montserrat"/>
              </a:endParaRPr>
            </a:p>
          </p:txBody>
        </p:sp>
        <p:sp>
          <p:nvSpPr>
            <p:cNvPr id="8" name="Oval 7"/>
            <p:cNvSpPr/>
            <p:nvPr/>
          </p:nvSpPr>
          <p:spPr>
            <a:xfrm>
              <a:off x="6299200" y="4592320"/>
              <a:ext cx="111760" cy="1117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Montserrat"/>
              </a:endParaRPr>
            </a:p>
          </p:txBody>
        </p:sp>
      </p:grpSp>
    </p:spTree>
  </p:cSld>
  <p:clrMapOvr>
    <a:masterClrMapping/>
  </p:clrMapOvr>
  <p:transition spd="med">
    <p:pull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838200" y="1038847"/>
          <a:ext cx="10515600" cy="49840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Content Placeholder 2"/>
          <p:cNvSpPr>
            <a:spLocks noGrp="1"/>
          </p:cNvSpPr>
          <p:nvPr>
            <p:ph idx="1"/>
          </p:nvPr>
        </p:nvSpPr>
        <p:spPr>
          <a:xfrm>
            <a:off x="2722880" y="1896745"/>
            <a:ext cx="7914640" cy="2736215"/>
          </a:xfrm>
        </p:spPr>
        <p:txBody>
          <a:bodyPr>
            <a:normAutofit fontScale="85000" lnSpcReduction="20000"/>
          </a:bodyPr>
          <a:lstStyle/>
          <a:p>
            <a:pPr marL="514350" indent="-514350">
              <a:buFont typeface="+mj-lt"/>
              <a:buAutoNum type="arabicPeriod"/>
            </a:pPr>
            <a:r>
              <a:rPr lang="en-US" dirty="0"/>
              <a:t>Pattern Recognition and Machine Learning </a:t>
            </a:r>
            <a:endParaRPr lang="en-US" dirty="0"/>
          </a:p>
          <a:p>
            <a:pPr marL="0" indent="0">
              <a:buNone/>
            </a:pPr>
            <a:r>
              <a:rPr lang="en-US" dirty="0"/>
              <a:t>          - by Christopher M. Bishop </a:t>
            </a:r>
            <a:endParaRPr lang="en-US" dirty="0"/>
          </a:p>
          <a:p>
            <a:pPr marL="0" indent="0">
              <a:buNone/>
            </a:pPr>
            <a:r>
              <a:rPr lang="en-US" dirty="0"/>
              <a:t>2.    Machine Learning </a:t>
            </a:r>
            <a:endParaRPr lang="en-US" dirty="0"/>
          </a:p>
          <a:p>
            <a:pPr marL="0" indent="0">
              <a:buNone/>
            </a:pPr>
            <a:r>
              <a:rPr lang="en-US" dirty="0"/>
              <a:t>           - by Tom M. Mitchell </a:t>
            </a:r>
            <a:endParaRPr lang="en-US" dirty="0"/>
          </a:p>
          <a:p>
            <a:pPr marL="514350" indent="-514350">
              <a:buAutoNum type="arabicPeriod" startAt="3"/>
            </a:pPr>
            <a:r>
              <a:rPr lang="en-US" dirty="0"/>
              <a:t>Hands-On Machine Learning with Scikit-Learn, </a:t>
            </a:r>
            <a:r>
              <a:rPr lang="en-US" dirty="0" err="1"/>
              <a:t>Keras</a:t>
            </a:r>
            <a:r>
              <a:rPr lang="en-US" dirty="0"/>
              <a:t> &amp;</a:t>
            </a:r>
            <a:endParaRPr lang="en-US" dirty="0"/>
          </a:p>
          <a:p>
            <a:pPr marL="0" indent="0">
              <a:buNone/>
            </a:pPr>
            <a:r>
              <a:rPr lang="en-US" dirty="0"/>
              <a:t>       TensorFlow </a:t>
            </a:r>
            <a:endParaRPr lang="en-US" dirty="0"/>
          </a:p>
          <a:p>
            <a:pPr marL="0" indent="0">
              <a:buNone/>
            </a:pPr>
            <a:r>
              <a:rPr lang="en-US" dirty="0"/>
              <a:t>           - by</a:t>
            </a:r>
            <a:r>
              <a:rPr lang="en-US" b="1" dirty="0"/>
              <a:t> </a:t>
            </a:r>
            <a:r>
              <a:rPr lang="en-US" dirty="0"/>
              <a:t>Aurélien </a:t>
            </a:r>
            <a:r>
              <a:rPr lang="en-US" dirty="0" err="1"/>
              <a:t>Géron</a:t>
            </a:r>
            <a:endParaRPr lang="en-US" dirty="0"/>
          </a:p>
          <a:p>
            <a:endParaRPr lang="en-US" dirty="0"/>
          </a:p>
        </p:txBody>
      </p:sp>
      <p:sp>
        <p:nvSpPr>
          <p:cNvPr id="2" name="Slide Number Placeholder 1"/>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Course Objectives</a:t>
            </a:r>
            <a:br>
              <a:rPr lang="en-US" dirty="0"/>
            </a:br>
            <a:endParaRPr lang="en-US" dirty="0"/>
          </a:p>
        </p:txBody>
      </p:sp>
      <p:sp>
        <p:nvSpPr>
          <p:cNvPr id="3" name="Content Placeholder 2"/>
          <p:cNvSpPr>
            <a:spLocks noGrp="1"/>
          </p:cNvSpPr>
          <p:nvPr>
            <p:ph idx="1"/>
          </p:nvPr>
        </p:nvSpPr>
        <p:spPr>
          <a:xfrm>
            <a:off x="2032000" y="1976120"/>
            <a:ext cx="9321800" cy="2350135"/>
          </a:xfrm>
        </p:spPr>
        <p:txBody>
          <a:bodyPr/>
          <a:lstStyle/>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Understand core machine learning algorithms.</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accent2">
                    <a:lumMod val="75000"/>
                  </a:schemeClr>
                </a:solidFill>
                <a:latin typeface="Times New Roman" panose="02020603050405020304" pitchFamily="18" charset="0"/>
                <a:cs typeface="Times New Roman" panose="02020603050405020304" pitchFamily="18" charset="0"/>
              </a:rPr>
              <a:t> Implement ML models using Python.</a:t>
            </a:r>
            <a:endParaRPr lang="en-US" dirty="0">
              <a:solidFill>
                <a:schemeClr val="accent2">
                  <a:lumMod val="75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Evaluate and improve predictive performance.</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solidFill>
                  <a:schemeClr val="accent2">
                    <a:lumMod val="75000"/>
                  </a:schemeClr>
                </a:solidFill>
                <a:latin typeface="Times New Roman" panose="02020603050405020304" pitchFamily="18" charset="0"/>
                <a:cs typeface="Times New Roman" panose="02020603050405020304" pitchFamily="18" charset="0"/>
              </a:rPr>
              <a:t> Solve real-world classification and regression problems.</a:t>
            </a:r>
            <a:endParaRPr lang="en-US" dirty="0">
              <a:solidFill>
                <a:schemeClr val="accent2">
                  <a:lumMod val="75000"/>
                </a:schemeClr>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Introduction to Machine Learning</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45920" y="1856105"/>
            <a:ext cx="8961120" cy="3936365"/>
          </a:xfrm>
        </p:spPr>
        <p:txBody>
          <a:bodyPr>
            <a:normAutofit fontScale="70000"/>
          </a:bodyPr>
          <a:lstStyle/>
          <a:p>
            <a:pPr>
              <a:buFont typeface="Wingdings" panose="05000000000000000000" pitchFamily="2" charset="2"/>
              <a:buChar char="q"/>
            </a:pPr>
            <a:r>
              <a:rPr lang="en-US" sz="3200" b="1" dirty="0">
                <a:solidFill>
                  <a:srgbClr val="002060"/>
                </a:solidFill>
                <a:latin typeface="Times New Roman" panose="02020603050405020304" pitchFamily="18" charset="0"/>
                <a:cs typeface="Times New Roman" panose="02020603050405020304" pitchFamily="18" charset="0"/>
              </a:rPr>
              <a:t> Example:</a:t>
            </a:r>
            <a:endParaRPr lang="en-US" sz="3200"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b="1" dirty="0">
                <a:latin typeface="Times New Roman" panose="02020603050405020304" pitchFamily="18" charset="0"/>
                <a:cs typeface="Times New Roman" panose="02020603050405020304" pitchFamily="18" charset="0"/>
              </a:rPr>
              <a:t> Traditional programming:</a:t>
            </a:r>
            <a:endParaRPr lang="en-US" sz="3200" b="1" dirty="0">
              <a:latin typeface="Times New Roman" panose="02020603050405020304" pitchFamily="18" charset="0"/>
              <a:cs typeface="Times New Roman" panose="02020603050405020304" pitchFamily="18" charset="0"/>
            </a:endParaRPr>
          </a:p>
          <a:p>
            <a:pPr marL="0" indent="0">
              <a:buFont typeface="Wingdings" panose="05000000000000000000" pitchFamily="2" charset="2"/>
              <a:buNone/>
            </a:pPr>
            <a:r>
              <a:rPr lang="en-US" sz="3200" dirty="0">
                <a:latin typeface="Times New Roman" panose="02020603050405020304" pitchFamily="18" charset="0"/>
                <a:cs typeface="Times New Roman" panose="02020603050405020304" pitchFamily="18" charset="0"/>
              </a:rPr>
              <a:t> </a:t>
            </a:r>
            <a:endParaRPr lang="en-US" sz="400" dirty="0">
              <a:latin typeface="Times New Roman" panose="02020603050405020304" pitchFamily="18" charset="0"/>
              <a:cs typeface="Times New Roman" panose="02020603050405020304" pitchFamily="18" charset="0"/>
            </a:endParaRPr>
          </a:p>
          <a:p>
            <a:pPr marL="457200" lvl="1" indent="0" algn="ctr">
              <a:buNone/>
            </a:pPr>
            <a:r>
              <a:rPr lang="en-US" sz="3500" b="1" dirty="0">
                <a:solidFill>
                  <a:schemeClr val="accent6">
                    <a:lumMod val="50000"/>
                  </a:schemeClr>
                </a:solidFill>
                <a:latin typeface="Times New Roman" panose="02020603050405020304" pitchFamily="18" charset="0"/>
                <a:cs typeface="Times New Roman" panose="02020603050405020304" pitchFamily="18" charset="0"/>
              </a:rPr>
              <a:t>Rules + Data  = Output </a:t>
            </a:r>
            <a:endParaRPr lang="en-US" sz="3500" b="1" dirty="0">
              <a:solidFill>
                <a:schemeClr val="accent6">
                  <a:lumMod val="50000"/>
                </a:schemeClr>
              </a:solidFill>
              <a:latin typeface="Times New Roman" panose="02020603050405020304" pitchFamily="18" charset="0"/>
              <a:cs typeface="Times New Roman" panose="02020603050405020304" pitchFamily="18" charset="0"/>
            </a:endParaRPr>
          </a:p>
          <a:p>
            <a:pPr marL="457200" lvl="1" indent="0">
              <a:buNone/>
            </a:pPr>
            <a:endParaRPr 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 </a:t>
            </a:r>
            <a:r>
              <a:rPr lang="en-US" sz="3200" b="1" dirty="0">
                <a:solidFill>
                  <a:schemeClr val="tx1"/>
                </a:solidFill>
                <a:latin typeface="Times New Roman" panose="02020603050405020304" pitchFamily="18" charset="0"/>
                <a:cs typeface="Times New Roman" panose="02020603050405020304" pitchFamily="18" charset="0"/>
              </a:rPr>
              <a:t>Machine learning:</a:t>
            </a:r>
            <a:endParaRPr lang="en-US" sz="3200" b="1" dirty="0">
              <a:solidFill>
                <a:srgbClr val="00B050"/>
              </a:solidFill>
              <a:latin typeface="Times New Roman" panose="02020603050405020304" pitchFamily="18" charset="0"/>
              <a:cs typeface="Times New Roman" panose="02020603050405020304" pitchFamily="18" charset="0"/>
            </a:endParaRPr>
          </a:p>
          <a:p>
            <a:pPr marL="0" indent="0">
              <a:buFont typeface="Wingdings" panose="05000000000000000000" pitchFamily="2" charset="2"/>
              <a:buNone/>
            </a:pPr>
            <a:r>
              <a:rPr lang="en-US" sz="3200" b="1" dirty="0">
                <a:solidFill>
                  <a:srgbClr val="00B050"/>
                </a:solidFill>
                <a:latin typeface="Times New Roman" panose="02020603050405020304" pitchFamily="18" charset="0"/>
                <a:cs typeface="Times New Roman" panose="02020603050405020304" pitchFamily="18" charset="0"/>
              </a:rPr>
              <a:t> </a:t>
            </a:r>
            <a:endParaRPr lang="en-US" sz="3200" b="1" dirty="0">
              <a:solidFill>
                <a:srgbClr val="00B050"/>
              </a:solidFill>
              <a:latin typeface="Times New Roman" panose="02020603050405020304" pitchFamily="18" charset="0"/>
              <a:cs typeface="Times New Roman" panose="02020603050405020304" pitchFamily="18" charset="0"/>
            </a:endParaRPr>
          </a:p>
          <a:p>
            <a:pPr marL="457200" lvl="1" indent="0" algn="ctr">
              <a:buNone/>
            </a:pPr>
            <a:r>
              <a:rPr lang="en-US" sz="3430" b="1" dirty="0">
                <a:solidFill>
                  <a:srgbClr val="00B050"/>
                </a:solidFill>
                <a:latin typeface="Times New Roman" panose="02020603050405020304" pitchFamily="18" charset="0"/>
                <a:cs typeface="Times New Roman" panose="02020603050405020304" pitchFamily="18" charset="0"/>
              </a:rPr>
              <a:t>Data + Correct Answers (training data) → </a:t>
            </a:r>
            <a:r>
              <a:rPr lang="en-US" sz="3430" b="1" dirty="0">
                <a:solidFill>
                  <a:schemeClr val="accent6">
                    <a:lumMod val="50000"/>
                  </a:schemeClr>
                </a:solidFill>
                <a:latin typeface="Times New Roman" panose="02020603050405020304" pitchFamily="18" charset="0"/>
                <a:cs typeface="Times New Roman" panose="02020603050405020304" pitchFamily="18" charset="0"/>
              </a:rPr>
              <a:t>Model (?)</a:t>
            </a:r>
            <a:r>
              <a:rPr lang="en-US" sz="3430" b="1" dirty="0">
                <a:solidFill>
                  <a:srgbClr val="8D136D"/>
                </a:solidFill>
                <a:latin typeface="Times New Roman" panose="02020603050405020304" pitchFamily="18" charset="0"/>
                <a:cs typeface="Times New Roman" panose="02020603050405020304" pitchFamily="18" charset="0"/>
              </a:rPr>
              <a:t> </a:t>
            </a:r>
            <a:endParaRPr lang="en-US" sz="3430" b="1" dirty="0">
              <a:solidFill>
                <a:srgbClr val="8D136D"/>
              </a:solidFill>
              <a:latin typeface="Times New Roman" panose="02020603050405020304" pitchFamily="18" charset="0"/>
              <a:cs typeface="Times New Roman" panose="02020603050405020304" pitchFamily="18" charset="0"/>
            </a:endParaRPr>
          </a:p>
          <a:p>
            <a:pPr marL="457200" lvl="1" indent="0" algn="ctr">
              <a:buNone/>
            </a:pPr>
            <a:r>
              <a:rPr lang="en-US" sz="3430" b="1" dirty="0">
                <a:solidFill>
                  <a:srgbClr val="00B050"/>
                </a:solidFill>
                <a:latin typeface="Times New Roman" panose="02020603050405020304" pitchFamily="18" charset="0"/>
                <a:cs typeface="Times New Roman" panose="02020603050405020304" pitchFamily="18" charset="0"/>
              </a:rPr>
              <a:t>Model + New Data  = Prediction</a:t>
            </a:r>
            <a:endParaRPr lang="en-US" sz="3430" b="1" dirty="0">
              <a:solidFill>
                <a:srgbClr val="00B050"/>
              </a:solidFill>
              <a:latin typeface="Times New Roman" panose="02020603050405020304" pitchFamily="18" charset="0"/>
              <a:cs typeface="Times New Roman" panose="02020603050405020304" pitchFamily="18" charset="0"/>
            </a:endParaRPr>
          </a:p>
          <a:p>
            <a:endParaRPr lang="en-US" sz="3430" dirty="0"/>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320" y="832485"/>
            <a:ext cx="10515600" cy="821690"/>
          </a:xfrm>
        </p:spPr>
        <p:txBody>
          <a:bodyPr/>
          <a:lstStyle/>
          <a:p>
            <a:pPr algn="ctr"/>
            <a:r>
              <a:rPr lang="en-US" sz="4000" b="1" dirty="0">
                <a:latin typeface="Times New Roman" panose="02020603050405020304" pitchFamily="18" charset="0"/>
                <a:cs typeface="Times New Roman" panose="02020603050405020304" pitchFamily="18" charset="0"/>
              </a:rPr>
              <a:t>Introduction to Machine Learning</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09320" y="1910080"/>
            <a:ext cx="10515600" cy="4115435"/>
          </a:xfrm>
        </p:spPr>
        <p:txBody>
          <a:bodyPr>
            <a:normAutofit fontScale="92500" lnSpcReduction="10000"/>
          </a:bodyPr>
          <a:lstStyle/>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Machine Learning (ML) is a branch of Artificial Intelligence (AI)</a:t>
            </a:r>
            <a:endParaRPr lang="en-US"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8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solidFill>
                  <a:srgbClr val="C00000"/>
                </a:solidFill>
                <a:latin typeface="Times New Roman" panose="02020603050405020304" pitchFamily="18" charset="0"/>
                <a:cs typeface="Times New Roman" panose="02020603050405020304" pitchFamily="18" charset="0"/>
              </a:rPr>
              <a:t>Enables computers to learn from data </a:t>
            </a:r>
            <a:endParaRPr lang="en-US" b="1" dirty="0">
              <a:solidFill>
                <a:srgbClr val="C0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900" b="1" dirty="0">
              <a:solidFill>
                <a:srgbClr val="C000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solidFill>
                  <a:srgbClr val="7030A0"/>
                </a:solidFill>
                <a:latin typeface="Times New Roman" panose="02020603050405020304" pitchFamily="18" charset="0"/>
                <a:cs typeface="Times New Roman" panose="02020603050405020304" pitchFamily="18" charset="0"/>
              </a:rPr>
              <a:t>Make predictions or decisions without being explicitly programmed for every task</a:t>
            </a:r>
            <a:r>
              <a:rPr lang="en-US"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9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solidFill>
                  <a:schemeClr val="accent2"/>
                </a:solidFill>
                <a:latin typeface="Times New Roman" panose="02020603050405020304" pitchFamily="18" charset="0"/>
                <a:cs typeface="Times New Roman" panose="02020603050405020304" pitchFamily="18" charset="0"/>
              </a:rPr>
              <a:t>Machine identifies patterns in the given data and uses those patterns to make predictions or decisions.</a:t>
            </a:r>
            <a:endParaRPr lang="en-US" b="1" dirty="0">
              <a:solidFill>
                <a:schemeClr val="accent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900" b="1" dirty="0">
              <a:solidFill>
                <a:schemeClr val="accent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ML teaches systems to think and understand like humans by learning from the data.</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b="1" dirty="0">
                <a:latin typeface="Times New Roman" panose="02020603050405020304" pitchFamily="18" charset="0"/>
                <a:cs typeface="Times New Roman" panose="02020603050405020304" pitchFamily="18" charset="0"/>
                <a:sym typeface="+mn-ea"/>
              </a:rPr>
              <a:t>Introduction to Machine Learning</a:t>
            </a:r>
            <a:endParaRPr lang="en-US"/>
          </a:p>
        </p:txBody>
      </p:sp>
      <p:sp>
        <p:nvSpPr>
          <p:cNvPr id="4" name="Slide Number Placeholder 3"/>
          <p:cNvSpPr>
            <a:spLocks noGrp="1"/>
          </p:cNvSpPr>
          <p:nvPr>
            <p:ph type="sldNum" sz="quarter" idx="12"/>
          </p:nvPr>
        </p:nvSpPr>
        <p:spPr/>
        <p:txBody>
          <a:bodyPr/>
          <a:p>
            <a:fld id="{618C3039-4F2A-495D-B35B-442438F627C3}" type="slidenum">
              <a:rPr lang="en-US" smtClean="0"/>
            </a:fld>
            <a:endParaRPr lang="en-US"/>
          </a:p>
        </p:txBody>
      </p:sp>
      <p:pic>
        <p:nvPicPr>
          <p:cNvPr id="5" name="Picture 4"/>
          <p:cNvPicPr/>
          <p:nvPr/>
        </p:nvPicPr>
        <p:blipFill>
          <a:blip r:embed="rId1"/>
          <a:stretch>
            <a:fillRect/>
          </a:stretch>
        </p:blipFill>
        <p:spPr>
          <a:xfrm>
            <a:off x="3495040" y="1691005"/>
            <a:ext cx="4435475" cy="414401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0395"/>
            <a:ext cx="10515600" cy="873760"/>
          </a:xfrm>
        </p:spPr>
        <p:txBody>
          <a:bodyPr/>
          <a:lstStyle/>
          <a:p>
            <a:pPr algn="ctr"/>
            <a:r>
              <a:rPr lang="en-US" sz="3600" b="1" dirty="0">
                <a:solidFill>
                  <a:schemeClr val="tx1"/>
                </a:solidFill>
                <a:latin typeface="Times New Roman" panose="02020603050405020304" pitchFamily="18" charset="0"/>
                <a:cs typeface="Times New Roman" panose="02020603050405020304" pitchFamily="18" charset="0"/>
              </a:rPr>
              <a:t>Model</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19885" y="1580515"/>
            <a:ext cx="9159875" cy="2299335"/>
          </a:xfrm>
        </p:spPr>
        <p:txBody>
          <a:bodyPr>
            <a:noAutofit/>
          </a:bodyPr>
          <a:lstStyle/>
          <a:p>
            <a:pPr algn="just">
              <a:lnSpc>
                <a:spcPct val="100000"/>
              </a:lnSpc>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A model is the part that learns patterns from data</a:t>
            </a:r>
            <a:endParaRPr lang="en-US" sz="3200" dirty="0">
              <a:latin typeface="Times New Roman" panose="02020603050405020304" pitchFamily="18" charset="0"/>
              <a:cs typeface="Times New Roman" panose="02020603050405020304" pitchFamily="18" charset="0"/>
            </a:endParaRPr>
          </a:p>
          <a:p>
            <a:pPr algn="just">
              <a:lnSpc>
                <a:spcPct val="100000"/>
              </a:lnSpc>
              <a:buFont typeface="Wingdings" panose="05000000000000000000" pitchFamily="2" charset="2"/>
              <a:buChar char="ü"/>
            </a:pPr>
            <a:r>
              <a:rPr lang="en-US" sz="3200" dirty="0">
                <a:latin typeface="Times New Roman" panose="02020603050405020304" pitchFamily="18" charset="0"/>
                <a:cs typeface="Times New Roman" panose="02020603050405020304" pitchFamily="18" charset="0"/>
              </a:rPr>
              <a:t>Uses those patterns to make predictions on new data.</a:t>
            </a:r>
            <a:endParaRPr lang="en-US" sz="3200" dirty="0">
              <a:latin typeface="Times New Roman" panose="02020603050405020304" pitchFamily="18" charset="0"/>
              <a:cs typeface="Times New Roman" panose="02020603050405020304" pitchFamily="18" charset="0"/>
            </a:endParaRPr>
          </a:p>
          <a:p>
            <a:pPr algn="just">
              <a:lnSpc>
                <a:spcPct val="100000"/>
              </a:lnSpc>
              <a:buFont typeface="Wingdings" panose="05000000000000000000" pitchFamily="2" charset="2"/>
              <a:buChar char="ü"/>
            </a:pPr>
            <a:r>
              <a:rPr lang="en-US" sz="3200" b="1" dirty="0">
                <a:solidFill>
                  <a:srgbClr val="002060"/>
                </a:solidFill>
                <a:latin typeface="Times New Roman" panose="02020603050405020304" pitchFamily="18" charset="0"/>
                <a:cs typeface="Times New Roman" panose="02020603050405020304" pitchFamily="18" charset="0"/>
              </a:rPr>
              <a:t>A mathematical function or a set of learned rules.</a:t>
            </a:r>
            <a:endParaRPr lang="en-US" sz="3200" b="1" dirty="0">
              <a:solidFill>
                <a:srgbClr val="002060"/>
              </a:solidFill>
              <a:latin typeface="Times New Roman" panose="02020603050405020304" pitchFamily="18" charset="0"/>
              <a:cs typeface="Times New Roman" panose="02020603050405020304" pitchFamily="18" charset="0"/>
            </a:endParaRPr>
          </a:p>
          <a:p>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8C3039-4F2A-495D-B35B-442438F627C3}" type="slidenum">
              <a:rPr lang="en-US" smtClean="0"/>
            </a:fld>
            <a:endParaRPr lang="en-US"/>
          </a:p>
        </p:txBody>
      </p:sp>
    </p:spTree>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53">
      <a:dk1>
        <a:sysClr val="windowText" lastClr="000000"/>
      </a:dk1>
      <a:lt1>
        <a:sysClr val="window" lastClr="FFFFFF"/>
      </a:lt1>
      <a:dk2>
        <a:srgbClr val="2B68AB"/>
      </a:dk2>
      <a:lt2>
        <a:srgbClr val="E7E6E6"/>
      </a:lt2>
      <a:accent1>
        <a:srgbClr val="00A39B"/>
      </a:accent1>
      <a:accent2>
        <a:srgbClr val="82B617"/>
      </a:accent2>
      <a:accent3>
        <a:srgbClr val="F0C02B"/>
      </a:accent3>
      <a:accent4>
        <a:srgbClr val="F9960E"/>
      </a:accent4>
      <a:accent5>
        <a:srgbClr val="F2754B"/>
      </a:accent5>
      <a:accent6>
        <a:srgbClr val="F05455"/>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5996</Words>
  <Application>WPS Presentation</Application>
  <PresentationFormat>Widescreen</PresentationFormat>
  <Paragraphs>423</Paragraphs>
  <Slides>31</Slides>
  <Notes>0</Notes>
  <HiddenSlides>0</HiddenSlides>
  <MMClips>0</MMClips>
  <ScaleCrop>false</ScaleCrop>
  <HeadingPairs>
    <vt:vector size="6" baseType="variant">
      <vt:variant>
        <vt:lpstr>已用的字体</vt:lpstr>
      </vt:variant>
      <vt:variant>
        <vt:i4>15</vt:i4>
      </vt:variant>
      <vt:variant>
        <vt:lpstr>主题</vt:lpstr>
      </vt:variant>
      <vt:variant>
        <vt:i4>3</vt:i4>
      </vt:variant>
      <vt:variant>
        <vt:lpstr>幻灯片标题</vt:lpstr>
      </vt:variant>
      <vt:variant>
        <vt:i4>31</vt:i4>
      </vt:variant>
    </vt:vector>
  </HeadingPairs>
  <TitlesOfParts>
    <vt:vector size="49" baseType="lpstr">
      <vt:lpstr>Arial</vt:lpstr>
      <vt:lpstr>SimSun</vt:lpstr>
      <vt:lpstr>Wingdings</vt:lpstr>
      <vt:lpstr>Times New Roman</vt:lpstr>
      <vt:lpstr>Calibri</vt:lpstr>
      <vt:lpstr>Montserrat SemiBold</vt:lpstr>
      <vt:lpstr>Segoe Print</vt:lpstr>
      <vt:lpstr>Calibri Light</vt:lpstr>
      <vt:lpstr>Microsoft YaHei</vt:lpstr>
      <vt:lpstr>Arial Unicode MS</vt:lpstr>
      <vt:lpstr>Cambria Math</vt:lpstr>
      <vt:lpstr>Wingdings</vt:lpstr>
      <vt:lpstr>Montserrat Thin</vt:lpstr>
      <vt:lpstr>Montserrat</vt:lpstr>
      <vt:lpstr>Calibri</vt:lpstr>
      <vt:lpstr>Office Theme</vt:lpstr>
      <vt:lpstr>1_Office Theme</vt:lpstr>
      <vt:lpstr>2_Office Theme</vt:lpstr>
      <vt:lpstr>Machine Learning</vt:lpstr>
      <vt:lpstr>PowerPoint 演示文稿</vt:lpstr>
      <vt:lpstr>PowerPoint 演示文稿</vt:lpstr>
      <vt:lpstr>PowerPoint 演示文稿</vt:lpstr>
      <vt:lpstr> Course Objectives </vt:lpstr>
      <vt:lpstr>Introduction to Machine Learning</vt:lpstr>
      <vt:lpstr>Introduction to Machine Learning</vt:lpstr>
      <vt:lpstr>Introduction to Machine Learning</vt:lpstr>
      <vt:lpstr>Model</vt:lpstr>
      <vt:lpstr> Example of Model Example 1: House Price Prediction </vt:lpstr>
      <vt:lpstr> Example 1: House Price Prediction </vt:lpstr>
      <vt:lpstr> Example of Model Example 2: Email Spam Detection </vt:lpstr>
      <vt:lpstr> Example of Model Example 2: Email Spam Detection </vt:lpstr>
      <vt:lpstr>Model</vt:lpstr>
      <vt:lpstr>Model</vt:lpstr>
      <vt:lpstr>PowerPoint 演示文稿</vt:lpstr>
      <vt:lpstr>PowerPoint 演示文稿</vt:lpstr>
      <vt:lpstr>Types of Machine Learning</vt:lpstr>
      <vt:lpstr>Types of Machine Learning : Supervised Learning</vt:lpstr>
      <vt:lpstr>Types of Machine Learning : Supervised Learning</vt:lpstr>
      <vt:lpstr>Types of Machine Learning : Supervised Learning</vt:lpstr>
      <vt:lpstr>Types of Machine Learning : Supervised Learning</vt:lpstr>
      <vt:lpstr>Types of Machine Learning : Supervised Learning</vt:lpstr>
      <vt:lpstr>Types of Machine Learning : Unsupervised Learning</vt:lpstr>
      <vt:lpstr>Types of Machine Learning : Unsupervised Learning</vt:lpstr>
      <vt:lpstr>Types of Machine Learning : Reinforcement Learning</vt:lpstr>
      <vt:lpstr>PowerPoint 演示文稿</vt:lpstr>
      <vt:lpstr>Types of Machine Learning : Reinforcement Learning</vt:lpstr>
      <vt:lpstr> How Machine Learning Works? </vt:lpstr>
      <vt:lpstr> Applications of Machine Learning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Peripherals and Interfacing</dc:title>
  <dc:creator>Dell</dc:creator>
  <cp:lastModifiedBy>WPS_1785769146</cp:lastModifiedBy>
  <cp:revision>117</cp:revision>
  <dcterms:created xsi:type="dcterms:W3CDTF">2024-09-26T14:32:00Z</dcterms:created>
  <dcterms:modified xsi:type="dcterms:W3CDTF">2026-08-05T06:39:04Z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15B926DE42114F3FB82F4135C625DE1D_12</vt:lpwstr>
  </property>
</Properties>
</file>